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60" r:id="rId3"/>
  </p:sldMasterIdLst>
  <p:notesMasterIdLst>
    <p:notesMasterId r:id="rId120"/>
  </p:notesMasterIdLst>
  <p:handoutMasterIdLst>
    <p:handoutMasterId r:id="rId121"/>
  </p:handoutMasterIdLst>
  <p:sldIdLst>
    <p:sldId id="1298" r:id="rId4"/>
    <p:sldId id="2239" r:id="rId5"/>
    <p:sldId id="2209" r:id="rId6"/>
    <p:sldId id="2313" r:id="rId7"/>
    <p:sldId id="2314" r:id="rId8"/>
    <p:sldId id="2317" r:id="rId9"/>
    <p:sldId id="2315" r:id="rId10"/>
    <p:sldId id="2316" r:id="rId11"/>
    <p:sldId id="2210" r:id="rId12"/>
    <p:sldId id="2318" r:id="rId13"/>
    <p:sldId id="2320" r:id="rId14"/>
    <p:sldId id="2321" r:id="rId15"/>
    <p:sldId id="2252" r:id="rId16"/>
    <p:sldId id="2277" r:id="rId17"/>
    <p:sldId id="2257" r:id="rId18"/>
    <p:sldId id="2309" r:id="rId19"/>
    <p:sldId id="2303" r:id="rId20"/>
    <p:sldId id="2245" r:id="rId21"/>
    <p:sldId id="2267" r:id="rId22"/>
    <p:sldId id="2275" r:id="rId23"/>
    <p:sldId id="2322" r:id="rId24"/>
    <p:sldId id="2259" r:id="rId25"/>
    <p:sldId id="2281" r:id="rId26"/>
    <p:sldId id="2262" r:id="rId27"/>
    <p:sldId id="2306" r:id="rId28"/>
    <p:sldId id="2251" r:id="rId29"/>
    <p:sldId id="2323" r:id="rId30"/>
    <p:sldId id="2310" r:id="rId31"/>
    <p:sldId id="2325" r:id="rId32"/>
    <p:sldId id="2319" r:id="rId33"/>
    <p:sldId id="2326" r:id="rId34"/>
    <p:sldId id="2324" r:id="rId35"/>
    <p:sldId id="2328" r:id="rId36"/>
    <p:sldId id="2212" r:id="rId37"/>
    <p:sldId id="2330" r:id="rId38"/>
    <p:sldId id="2331" r:id="rId39"/>
    <p:sldId id="2332" r:id="rId40"/>
    <p:sldId id="2211" r:id="rId41"/>
    <p:sldId id="2335" r:id="rId42"/>
    <p:sldId id="2333" r:id="rId43"/>
    <p:sldId id="2240" r:id="rId44"/>
    <p:sldId id="2284" r:id="rId45"/>
    <p:sldId id="2334" r:id="rId46"/>
    <p:sldId id="2260" r:id="rId47"/>
    <p:sldId id="2293" r:id="rId48"/>
    <p:sldId id="2336" r:id="rId49"/>
    <p:sldId id="2337" r:id="rId50"/>
    <p:sldId id="2274" r:id="rId51"/>
    <p:sldId id="2348" r:id="rId52"/>
    <p:sldId id="2338" r:id="rId53"/>
    <p:sldId id="2349" r:id="rId54"/>
    <p:sldId id="2352" r:id="rId55"/>
    <p:sldId id="2350" r:id="rId56"/>
    <p:sldId id="2353" r:id="rId57"/>
    <p:sldId id="2343" r:id="rId58"/>
    <p:sldId id="2342" r:id="rId59"/>
    <p:sldId id="2339" r:id="rId60"/>
    <p:sldId id="2344" r:id="rId61"/>
    <p:sldId id="2354" r:id="rId62"/>
    <p:sldId id="2254" r:id="rId63"/>
    <p:sldId id="2355" r:id="rId64"/>
    <p:sldId id="2340" r:id="rId65"/>
    <p:sldId id="2356" r:id="rId66"/>
    <p:sldId id="2357" r:id="rId67"/>
    <p:sldId id="2359" r:id="rId68"/>
    <p:sldId id="1972" r:id="rId69"/>
    <p:sldId id="2237" r:id="rId70"/>
    <p:sldId id="1454" r:id="rId71"/>
    <p:sldId id="2347" r:id="rId72"/>
    <p:sldId id="2351" r:id="rId73"/>
    <p:sldId id="2345" r:id="rId74"/>
    <p:sldId id="2346" r:id="rId75"/>
    <p:sldId id="2285" r:id="rId76"/>
    <p:sldId id="2341" r:id="rId77"/>
    <p:sldId id="2248" r:id="rId78"/>
    <p:sldId id="2242" r:id="rId79"/>
    <p:sldId id="2243" r:id="rId80"/>
    <p:sldId id="2244" r:id="rId81"/>
    <p:sldId id="2247" r:id="rId82"/>
    <p:sldId id="2273" r:id="rId83"/>
    <p:sldId id="2256" r:id="rId84"/>
    <p:sldId id="2258" r:id="rId85"/>
    <p:sldId id="2264" r:id="rId86"/>
    <p:sldId id="2265" r:id="rId87"/>
    <p:sldId id="2269" r:id="rId88"/>
    <p:sldId id="2272" r:id="rId89"/>
    <p:sldId id="2279" r:id="rId90"/>
    <p:sldId id="2280" r:id="rId91"/>
    <p:sldId id="2358" r:id="rId92"/>
    <p:sldId id="2282" r:id="rId93"/>
    <p:sldId id="2283" r:id="rId94"/>
    <p:sldId id="2286" r:id="rId95"/>
    <p:sldId id="2287" r:id="rId96"/>
    <p:sldId id="2288" r:id="rId97"/>
    <p:sldId id="2289" r:id="rId98"/>
    <p:sldId id="2291" r:id="rId99"/>
    <p:sldId id="2292" r:id="rId100"/>
    <p:sldId id="2295" r:id="rId101"/>
    <p:sldId id="2296" r:id="rId102"/>
    <p:sldId id="2297" r:id="rId103"/>
    <p:sldId id="2298" r:id="rId104"/>
    <p:sldId id="2299" r:id="rId105"/>
    <p:sldId id="2300" r:id="rId106"/>
    <p:sldId id="2301" r:id="rId107"/>
    <p:sldId id="2302" r:id="rId108"/>
    <p:sldId id="2304" r:id="rId109"/>
    <p:sldId id="2305" r:id="rId110"/>
    <p:sldId id="2311" r:id="rId111"/>
    <p:sldId id="2312" r:id="rId112"/>
    <p:sldId id="2261" r:id="rId113"/>
    <p:sldId id="2263" r:id="rId114"/>
    <p:sldId id="2270" r:id="rId115"/>
    <p:sldId id="2266" r:id="rId116"/>
    <p:sldId id="2253" r:id="rId117"/>
    <p:sldId id="2255" r:id="rId118"/>
    <p:sldId id="2276" r:id="rId119"/>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FFFCC"/>
    <a:srgbClr val="F8FFB7"/>
    <a:srgbClr val="FFFFA9"/>
    <a:srgbClr val="FFCC66"/>
    <a:srgbClr val="CC0A0C"/>
    <a:srgbClr val="FFFF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56" autoAdjust="0"/>
    <p:restoredTop sz="94692" autoAdjust="0"/>
  </p:normalViewPr>
  <p:slideViewPr>
    <p:cSldViewPr>
      <p:cViewPr>
        <p:scale>
          <a:sx n="112" d="100"/>
          <a:sy n="112" d="100"/>
        </p:scale>
        <p:origin x="-80" y="-17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1674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notesMaster" Target="notesMasters/notesMaster1.xml"/><Relationship Id="rId121" Type="http://schemas.openxmlformats.org/officeDocument/2006/relationships/handoutMaster" Target="handoutMasters/handout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1"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83972"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3"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873BAC10-6CF4-BD4D-B8FC-A748BC84C6E1}" type="slidenum">
              <a:rPr lang="en-US"/>
              <a:pPr>
                <a:defRPr/>
              </a:pPr>
              <a:t>‹#›</a:t>
            </a:fld>
            <a:endParaRPr lang="en-US"/>
          </a:p>
        </p:txBody>
      </p:sp>
    </p:spTree>
    <p:extLst>
      <p:ext uri="{BB962C8B-B14F-4D97-AF65-F5344CB8AC3E}">
        <p14:creationId xmlns:p14="http://schemas.microsoft.com/office/powerpoint/2010/main" val="4120840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466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72808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9852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571326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18714D7-D97A-6342-87E6-841A878D9024}" type="datetimeFigureOut">
              <a:rPr lang="en-US" smtClean="0"/>
              <a:t>4/15/14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00B1120-0F60-6640-AA95-A15E37129C53}" type="slidenum">
              <a:rPr lang="en-US" smtClean="0"/>
              <a:t>‹#›</a:t>
            </a:fld>
            <a:endParaRPr lang="en-US"/>
          </a:p>
        </p:txBody>
      </p:sp>
    </p:spTree>
    <p:extLst>
      <p:ext uri="{BB962C8B-B14F-4D97-AF65-F5344CB8AC3E}">
        <p14:creationId xmlns:p14="http://schemas.microsoft.com/office/powerpoint/2010/main" val="84546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5A69E6B-C78A-AB4D-B0E3-E8B86D30D9E8}"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B6C4FF8-93AA-824F-B5CB-0DE1FB90B9D4}" type="slidenum">
              <a:rPr lang="en-US"/>
              <a:pPr>
                <a:defRPr/>
              </a:pPr>
              <a:t>‹#›</a:t>
            </a:fld>
            <a:endParaRPr lang="en-US"/>
          </a:p>
        </p:txBody>
      </p:sp>
    </p:spTree>
    <p:extLst>
      <p:ext uri="{BB962C8B-B14F-4D97-AF65-F5344CB8AC3E}">
        <p14:creationId xmlns:p14="http://schemas.microsoft.com/office/powerpoint/2010/main" val="150947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E71E14-CB1A-C340-A5EA-6D621487B8C8}"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09871B-3BC2-AA4B-A2C9-E910B795C91B}" type="slidenum">
              <a:rPr lang="en-US"/>
              <a:pPr>
                <a:defRPr/>
              </a:pPr>
              <a:t>‹#›</a:t>
            </a:fld>
            <a:endParaRPr lang="en-US"/>
          </a:p>
        </p:txBody>
      </p:sp>
    </p:spTree>
    <p:extLst>
      <p:ext uri="{BB962C8B-B14F-4D97-AF65-F5344CB8AC3E}">
        <p14:creationId xmlns:p14="http://schemas.microsoft.com/office/powerpoint/2010/main" val="374495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CE25EE0-BB21-D941-BD38-A3A9E9BFFCAA}"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3812B3-9B26-F145-81C7-3761840950B3}" type="slidenum">
              <a:rPr lang="en-US"/>
              <a:pPr>
                <a:defRPr/>
              </a:pPr>
              <a:t>‹#›</a:t>
            </a:fld>
            <a:endParaRPr lang="en-US"/>
          </a:p>
        </p:txBody>
      </p:sp>
    </p:spTree>
    <p:extLst>
      <p:ext uri="{BB962C8B-B14F-4D97-AF65-F5344CB8AC3E}">
        <p14:creationId xmlns:p14="http://schemas.microsoft.com/office/powerpoint/2010/main" val="2176720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3A20FF6-228D-244F-916D-E5E4B5F1AADE}" type="datetimeFigureOut">
              <a:rPr lang="en-US"/>
              <a:pPr>
                <a:defRPr/>
              </a:pPr>
              <a:t>4/15/14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37AB984-FE7B-3B41-889D-7E743E553697}" type="slidenum">
              <a:rPr lang="en-US"/>
              <a:pPr>
                <a:defRPr/>
              </a:pPr>
              <a:t>‹#›</a:t>
            </a:fld>
            <a:endParaRPr lang="en-US"/>
          </a:p>
        </p:txBody>
      </p:sp>
    </p:spTree>
    <p:extLst>
      <p:ext uri="{BB962C8B-B14F-4D97-AF65-F5344CB8AC3E}">
        <p14:creationId xmlns:p14="http://schemas.microsoft.com/office/powerpoint/2010/main" val="1385803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8D33AD4-CD14-1F4B-A9CB-38BAA2D25F09}" type="datetimeFigureOut">
              <a:rPr lang="en-US"/>
              <a:pPr>
                <a:defRPr/>
              </a:pPr>
              <a:t>4/15/14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388CA6-CB3C-1B47-B0E3-28FBCD05010B}" type="slidenum">
              <a:rPr lang="en-US"/>
              <a:pPr>
                <a:defRPr/>
              </a:pPr>
              <a:t>‹#›</a:t>
            </a:fld>
            <a:endParaRPr lang="en-US"/>
          </a:p>
        </p:txBody>
      </p:sp>
    </p:spTree>
    <p:extLst>
      <p:ext uri="{BB962C8B-B14F-4D97-AF65-F5344CB8AC3E}">
        <p14:creationId xmlns:p14="http://schemas.microsoft.com/office/powerpoint/2010/main" val="409460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78831803-D18A-A040-9D71-AD0A5D03AF66}" type="datetimeFigureOut">
              <a:rPr lang="en-US"/>
              <a:pPr>
                <a:defRPr/>
              </a:pPr>
              <a:t>4/15/14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AFAFEAD-1B8C-5F4A-B023-355726D28830}" type="slidenum">
              <a:rPr lang="en-US"/>
              <a:pPr>
                <a:defRPr/>
              </a:pPr>
              <a:t>‹#›</a:t>
            </a:fld>
            <a:endParaRPr lang="en-US"/>
          </a:p>
        </p:txBody>
      </p:sp>
    </p:spTree>
    <p:extLst>
      <p:ext uri="{BB962C8B-B14F-4D97-AF65-F5344CB8AC3E}">
        <p14:creationId xmlns:p14="http://schemas.microsoft.com/office/powerpoint/2010/main" val="235706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9BC2A24F-8597-AB43-988C-09EB50160BE9}" type="datetimeFigureOut">
              <a:rPr lang="en-US"/>
              <a:pPr>
                <a:defRPr/>
              </a:pPr>
              <a:t>4/15/14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0B4FC45-F942-3C4B-ACD4-E5B82879CE5B}" type="slidenum">
              <a:rPr lang="en-US"/>
              <a:pPr>
                <a:defRPr/>
              </a:pPr>
              <a:t>‹#›</a:t>
            </a:fld>
            <a:endParaRPr lang="en-US"/>
          </a:p>
        </p:txBody>
      </p:sp>
    </p:spTree>
    <p:extLst>
      <p:ext uri="{BB962C8B-B14F-4D97-AF65-F5344CB8AC3E}">
        <p14:creationId xmlns:p14="http://schemas.microsoft.com/office/powerpoint/2010/main" val="209763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748066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871D356-3372-004A-A50F-33F115C288AD}" type="datetimeFigureOut">
              <a:rPr lang="en-US"/>
              <a:pPr>
                <a:defRPr/>
              </a:pPr>
              <a:t>4/15/14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F6EC1D-0195-EC47-88F8-108A697D0807}" type="slidenum">
              <a:rPr lang="en-US"/>
              <a:pPr>
                <a:defRPr/>
              </a:pPr>
              <a:t>‹#›</a:t>
            </a:fld>
            <a:endParaRPr lang="en-US"/>
          </a:p>
        </p:txBody>
      </p:sp>
    </p:spTree>
    <p:extLst>
      <p:ext uri="{BB962C8B-B14F-4D97-AF65-F5344CB8AC3E}">
        <p14:creationId xmlns:p14="http://schemas.microsoft.com/office/powerpoint/2010/main" val="3240273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5207FE2-88CB-7744-8875-36325658A55D}" type="datetimeFigureOut">
              <a:rPr lang="en-US"/>
              <a:pPr>
                <a:defRPr/>
              </a:pPr>
              <a:t>4/15/14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E41C72C-5764-3A4B-BCA4-7860BFC4833B}" type="slidenum">
              <a:rPr lang="en-US"/>
              <a:pPr>
                <a:defRPr/>
              </a:pPr>
              <a:t>‹#›</a:t>
            </a:fld>
            <a:endParaRPr lang="en-US"/>
          </a:p>
        </p:txBody>
      </p:sp>
    </p:spTree>
    <p:extLst>
      <p:ext uri="{BB962C8B-B14F-4D97-AF65-F5344CB8AC3E}">
        <p14:creationId xmlns:p14="http://schemas.microsoft.com/office/powerpoint/2010/main" val="346116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20CB84-D37B-ED44-91B0-C5FD8A2E73E6}"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8F2A780-3035-4141-AD0D-69A2110C2F31}" type="slidenum">
              <a:rPr lang="en-US"/>
              <a:pPr>
                <a:defRPr/>
              </a:pPr>
              <a:t>‹#›</a:t>
            </a:fld>
            <a:endParaRPr lang="en-US"/>
          </a:p>
        </p:txBody>
      </p:sp>
    </p:spTree>
    <p:extLst>
      <p:ext uri="{BB962C8B-B14F-4D97-AF65-F5344CB8AC3E}">
        <p14:creationId xmlns:p14="http://schemas.microsoft.com/office/powerpoint/2010/main" val="367659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0CA8C-D5EB-CF4D-85FE-48B0EF92A79B}"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888213-D5DC-E14E-9959-6FBA98E46C31}" type="slidenum">
              <a:rPr lang="en-US"/>
              <a:pPr>
                <a:defRPr/>
              </a:pPr>
              <a:t>‹#›</a:t>
            </a:fld>
            <a:endParaRPr lang="en-US"/>
          </a:p>
        </p:txBody>
      </p:sp>
    </p:spTree>
    <p:extLst>
      <p:ext uri="{BB962C8B-B14F-4D97-AF65-F5344CB8AC3E}">
        <p14:creationId xmlns:p14="http://schemas.microsoft.com/office/powerpoint/2010/main" val="3294738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8F7EBB-9060-8645-A583-7E2397395E9B}"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51B2F50-8B58-824F-AD2F-D46020ED18DD}" type="slidenum">
              <a:rPr lang="en-US"/>
              <a:pPr>
                <a:defRPr/>
              </a:pPr>
              <a:t>‹#›</a:t>
            </a:fld>
            <a:endParaRPr lang="en-US"/>
          </a:p>
        </p:txBody>
      </p:sp>
    </p:spTree>
    <p:extLst>
      <p:ext uri="{BB962C8B-B14F-4D97-AF65-F5344CB8AC3E}">
        <p14:creationId xmlns:p14="http://schemas.microsoft.com/office/powerpoint/2010/main" val="1907414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7A59302-C1B4-F643-8A01-DD098F83DCF4}"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5861933-263F-D64E-A61C-7C770854FD86}" type="slidenum">
              <a:rPr lang="en-US"/>
              <a:pPr>
                <a:defRPr/>
              </a:pPr>
              <a:t>‹#›</a:t>
            </a:fld>
            <a:endParaRPr lang="en-US"/>
          </a:p>
        </p:txBody>
      </p:sp>
    </p:spTree>
    <p:extLst>
      <p:ext uri="{BB962C8B-B14F-4D97-AF65-F5344CB8AC3E}">
        <p14:creationId xmlns:p14="http://schemas.microsoft.com/office/powerpoint/2010/main" val="142546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E6D8AB-BCD2-A647-A378-B9B2ED2F1F8C}"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EEC7BDA-C8CC-E340-9CAC-91B8111AD2CC}" type="slidenum">
              <a:rPr lang="en-US"/>
              <a:pPr>
                <a:defRPr/>
              </a:pPr>
              <a:t>‹#›</a:t>
            </a:fld>
            <a:endParaRPr lang="en-US"/>
          </a:p>
        </p:txBody>
      </p:sp>
    </p:spTree>
    <p:extLst>
      <p:ext uri="{BB962C8B-B14F-4D97-AF65-F5344CB8AC3E}">
        <p14:creationId xmlns:p14="http://schemas.microsoft.com/office/powerpoint/2010/main" val="33652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4F60FF17-2946-2745-96A9-3D2C322E9D9B}" type="datetimeFigureOut">
              <a:rPr lang="en-US"/>
              <a:pPr>
                <a:defRPr/>
              </a:pPr>
              <a:t>4/15/14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6EE64F2-0457-9F46-AF0C-6E3A7B241F77}" type="slidenum">
              <a:rPr lang="en-US"/>
              <a:pPr>
                <a:defRPr/>
              </a:pPr>
              <a:t>‹#›</a:t>
            </a:fld>
            <a:endParaRPr lang="en-US"/>
          </a:p>
        </p:txBody>
      </p:sp>
    </p:spTree>
    <p:extLst>
      <p:ext uri="{BB962C8B-B14F-4D97-AF65-F5344CB8AC3E}">
        <p14:creationId xmlns:p14="http://schemas.microsoft.com/office/powerpoint/2010/main" val="2916879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666A6F8-C60F-4940-AA15-93EBD388CDBC}" type="datetimeFigureOut">
              <a:rPr lang="en-US"/>
              <a:pPr>
                <a:defRPr/>
              </a:pPr>
              <a:t>4/15/14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3A51AC-599C-DC48-B271-C02543AFF45F}" type="slidenum">
              <a:rPr lang="en-US"/>
              <a:pPr>
                <a:defRPr/>
              </a:pPr>
              <a:t>‹#›</a:t>
            </a:fld>
            <a:endParaRPr lang="en-US"/>
          </a:p>
        </p:txBody>
      </p:sp>
    </p:spTree>
    <p:extLst>
      <p:ext uri="{BB962C8B-B14F-4D97-AF65-F5344CB8AC3E}">
        <p14:creationId xmlns:p14="http://schemas.microsoft.com/office/powerpoint/2010/main" val="2063301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B9BB2FAE-B150-A449-BB1B-9A85F3A0FD05}" type="datetimeFigureOut">
              <a:rPr lang="en-US"/>
              <a:pPr>
                <a:defRPr/>
              </a:pPr>
              <a:t>4/15/14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E693169-BD00-2646-9278-98C6D39704CC}" type="slidenum">
              <a:rPr lang="en-US"/>
              <a:pPr>
                <a:defRPr/>
              </a:pPr>
              <a:t>‹#›</a:t>
            </a:fld>
            <a:endParaRPr lang="en-US"/>
          </a:p>
        </p:txBody>
      </p:sp>
    </p:spTree>
    <p:extLst>
      <p:ext uri="{BB962C8B-B14F-4D97-AF65-F5344CB8AC3E}">
        <p14:creationId xmlns:p14="http://schemas.microsoft.com/office/powerpoint/2010/main" val="336962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8449204"/>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DDABA974-E2B9-EF48-8E7A-491245BB66B9}" type="datetimeFigureOut">
              <a:rPr lang="en-US"/>
              <a:pPr>
                <a:defRPr/>
              </a:pPr>
              <a:t>4/15/14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F7F5101-8E13-9F44-A35F-F79EAAE9C113}" type="slidenum">
              <a:rPr lang="en-US"/>
              <a:pPr>
                <a:defRPr/>
              </a:pPr>
              <a:t>‹#›</a:t>
            </a:fld>
            <a:endParaRPr lang="en-US"/>
          </a:p>
        </p:txBody>
      </p:sp>
    </p:spTree>
    <p:extLst>
      <p:ext uri="{BB962C8B-B14F-4D97-AF65-F5344CB8AC3E}">
        <p14:creationId xmlns:p14="http://schemas.microsoft.com/office/powerpoint/2010/main" val="2443821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32414134-2776-6048-918A-21559751D255}" type="datetimeFigureOut">
              <a:rPr lang="en-US"/>
              <a:pPr>
                <a:defRPr/>
              </a:pPr>
              <a:t>4/15/14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FBA73BD-11E4-6748-97AC-4355CBAED719}" type="slidenum">
              <a:rPr lang="en-US"/>
              <a:pPr>
                <a:defRPr/>
              </a:pPr>
              <a:t>‹#›</a:t>
            </a:fld>
            <a:endParaRPr lang="en-US"/>
          </a:p>
        </p:txBody>
      </p:sp>
    </p:spTree>
    <p:extLst>
      <p:ext uri="{BB962C8B-B14F-4D97-AF65-F5344CB8AC3E}">
        <p14:creationId xmlns:p14="http://schemas.microsoft.com/office/powerpoint/2010/main" val="3421239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1A38367-E441-A44B-9384-E77FE770A92E}" type="datetimeFigureOut">
              <a:rPr lang="en-US"/>
              <a:pPr>
                <a:defRPr/>
              </a:pPr>
              <a:t>4/15/14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2919D87-EEDA-8542-BD64-D8202D68C1BE}" type="slidenum">
              <a:rPr lang="en-US"/>
              <a:pPr>
                <a:defRPr/>
              </a:pPr>
              <a:t>‹#›</a:t>
            </a:fld>
            <a:endParaRPr lang="en-US"/>
          </a:p>
        </p:txBody>
      </p:sp>
    </p:spTree>
    <p:extLst>
      <p:ext uri="{BB962C8B-B14F-4D97-AF65-F5344CB8AC3E}">
        <p14:creationId xmlns:p14="http://schemas.microsoft.com/office/powerpoint/2010/main" val="692312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5499CD8-034C-4446-AA8B-507C8B852381}"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ADFC7D3-91E9-6148-BA5E-38CADFA2B8E5}" type="slidenum">
              <a:rPr lang="en-US"/>
              <a:pPr>
                <a:defRPr/>
              </a:pPr>
              <a:t>‹#›</a:t>
            </a:fld>
            <a:endParaRPr lang="en-US"/>
          </a:p>
        </p:txBody>
      </p:sp>
    </p:spTree>
    <p:extLst>
      <p:ext uri="{BB962C8B-B14F-4D97-AF65-F5344CB8AC3E}">
        <p14:creationId xmlns:p14="http://schemas.microsoft.com/office/powerpoint/2010/main" val="1712256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7859BE7-0B7F-0148-8A34-9B46B2DA63DF}" type="datetimeFigureOut">
              <a:rPr lang="en-US"/>
              <a:pPr>
                <a:defRPr/>
              </a:pPr>
              <a:t>4/15/14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FF9EE7E-5A74-4E4C-AF25-54022D21807C}" type="slidenum">
              <a:rPr lang="en-US"/>
              <a:pPr>
                <a:defRPr/>
              </a:pPr>
              <a:t>‹#›</a:t>
            </a:fld>
            <a:endParaRPr lang="en-US"/>
          </a:p>
        </p:txBody>
      </p:sp>
    </p:spTree>
    <p:extLst>
      <p:ext uri="{BB962C8B-B14F-4D97-AF65-F5344CB8AC3E}">
        <p14:creationId xmlns:p14="http://schemas.microsoft.com/office/powerpoint/2010/main" val="158612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8382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556460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85933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368097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961492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09900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Box 19"/>
          <p:cNvSpPr txBox="1">
            <a:spLocks noChangeArrowheads="1"/>
          </p:cNvSpPr>
          <p:nvPr/>
        </p:nvSpPr>
        <p:spPr bwMode="auto">
          <a:xfrm>
            <a:off x="631825" y="1668463"/>
            <a:ext cx="7978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z="3600" smtClean="0">
              <a:solidFill>
                <a:srgbClr val="FFFFFF"/>
              </a:solidFill>
              <a:latin typeface="B Frutiger Bold" charset="0"/>
            </a:endParaRPr>
          </a:p>
        </p:txBody>
      </p:sp>
      <p:sp>
        <p:nvSpPr>
          <p:cNvPr id="1027" name="Text Box 21"/>
          <p:cNvSpPr txBox="1">
            <a:spLocks noChangeArrowheads="1"/>
          </p:cNvSpPr>
          <p:nvPr/>
        </p:nvSpPr>
        <p:spPr bwMode="auto">
          <a:xfrm>
            <a:off x="593725" y="153035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mtClean="0">
              <a:latin typeface="Times" charset="0"/>
            </a:endParaRPr>
          </a:p>
        </p:txBody>
      </p:sp>
      <p:sp>
        <p:nvSpPr>
          <p:cNvPr id="1028" name="Text Box 22"/>
          <p:cNvSpPr txBox="1">
            <a:spLocks noChangeArrowheads="1"/>
          </p:cNvSpPr>
          <p:nvPr/>
        </p:nvSpPr>
        <p:spPr bwMode="auto">
          <a:xfrm>
            <a:off x="555625" y="1744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endParaRPr lang="en-US" smtClean="0">
              <a:latin typeface="Times" charset="0"/>
            </a:endParaRPr>
          </a:p>
        </p:txBody>
      </p:sp>
      <p:sp>
        <p:nvSpPr>
          <p:cNvPr id="1029" name="Rectangle 35"/>
          <p:cNvSpPr>
            <a:spLocks noChangeArrowheads="1"/>
          </p:cNvSpPr>
          <p:nvPr userDrawn="1"/>
        </p:nvSpPr>
        <p:spPr bwMode="auto">
          <a:xfrm>
            <a:off x="685800" y="3810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endParaRPr lang="en-US" sz="4400" b="1" i="1">
              <a:latin typeface="BL Frutiger Black" charset="0"/>
            </a:endParaRPr>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4014" r:id="rId12"/>
  </p:sldLayoutIdLst>
  <p:transition xmlns:p14="http://schemas.microsoft.com/office/powerpoint/2010/main"/>
  <p:txStyles>
    <p:titleStyle>
      <a:lvl1pPr algn="ctr" rtl="0" eaLnBrk="0" fontAlgn="base" hangingPunct="0">
        <a:lnSpc>
          <a:spcPct val="110000"/>
        </a:lnSpc>
        <a:spcBef>
          <a:spcPct val="0"/>
        </a:spcBef>
        <a:spcAft>
          <a:spcPct val="0"/>
        </a:spcAft>
        <a:defRPr sz="4400" b="1" i="1">
          <a:solidFill>
            <a:schemeClr val="tx1"/>
          </a:solidFill>
          <a:latin typeface="+mj-lt"/>
          <a:ea typeface="ＭＳ Ｐゴシック" charset="0"/>
          <a:cs typeface="ＭＳ Ｐゴシック" charset="0"/>
        </a:defRPr>
      </a:lvl1pPr>
      <a:lvl2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2pPr>
      <a:lvl3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3pPr>
      <a:lvl4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4pPr>
      <a:lvl5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5pPr>
      <a:lvl6pPr marL="457200" algn="ctr" rtl="0" eaLnBrk="0" fontAlgn="base" hangingPunct="0">
        <a:lnSpc>
          <a:spcPct val="110000"/>
        </a:lnSpc>
        <a:spcBef>
          <a:spcPct val="0"/>
        </a:spcBef>
        <a:spcAft>
          <a:spcPct val="0"/>
        </a:spcAft>
        <a:defRPr sz="4400" b="1" i="1">
          <a:solidFill>
            <a:schemeClr val="tx1"/>
          </a:solidFill>
          <a:latin typeface="BL Frutiger Black" charset="0"/>
        </a:defRPr>
      </a:lvl6pPr>
      <a:lvl7pPr marL="914400" algn="ctr" rtl="0" eaLnBrk="0" fontAlgn="base" hangingPunct="0">
        <a:lnSpc>
          <a:spcPct val="110000"/>
        </a:lnSpc>
        <a:spcBef>
          <a:spcPct val="0"/>
        </a:spcBef>
        <a:spcAft>
          <a:spcPct val="0"/>
        </a:spcAft>
        <a:defRPr sz="4400" b="1" i="1">
          <a:solidFill>
            <a:schemeClr val="tx1"/>
          </a:solidFill>
          <a:latin typeface="BL Frutiger Black" charset="0"/>
        </a:defRPr>
      </a:lvl7pPr>
      <a:lvl8pPr marL="1371600" algn="ctr" rtl="0" eaLnBrk="0" fontAlgn="base" hangingPunct="0">
        <a:lnSpc>
          <a:spcPct val="110000"/>
        </a:lnSpc>
        <a:spcBef>
          <a:spcPct val="0"/>
        </a:spcBef>
        <a:spcAft>
          <a:spcPct val="0"/>
        </a:spcAft>
        <a:defRPr sz="4400" b="1" i="1">
          <a:solidFill>
            <a:schemeClr val="tx1"/>
          </a:solidFill>
          <a:latin typeface="BL Frutiger Black" charset="0"/>
        </a:defRPr>
      </a:lvl8pPr>
      <a:lvl9pPr marL="1828800" algn="ctr" rtl="0" eaLnBrk="0" fontAlgn="base" hangingPunct="0">
        <a:lnSpc>
          <a:spcPct val="110000"/>
        </a:lnSpc>
        <a:spcBef>
          <a:spcPct val="0"/>
        </a:spcBef>
        <a:spcAft>
          <a:spcPct val="0"/>
        </a:spcAft>
        <a:defRPr sz="4400" b="1" i="1">
          <a:solidFill>
            <a:schemeClr val="tx1"/>
          </a:solidFill>
          <a:latin typeface="BL Frutiger Black" charset="0"/>
        </a:defRPr>
      </a:lvl9pPr>
    </p:titleStyle>
    <p:bodyStyle>
      <a:lvl1pPr marL="342900" indent="-342900" algn="l" rtl="0" eaLnBrk="0" fontAlgn="base" hangingPunct="0">
        <a:spcBef>
          <a:spcPct val="20000"/>
        </a:spcBef>
        <a:spcAft>
          <a:spcPct val="0"/>
        </a:spcAft>
        <a:buClr>
          <a:schemeClr val="tx2"/>
        </a:buClr>
        <a:buChar char="•"/>
        <a:defRPr sz="36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3200">
          <a:solidFill>
            <a:srgbClr val="FFFFFF"/>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800">
          <a:solidFill>
            <a:srgbClr val="FFFFFF"/>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5pPr>
      <a:lvl6pPr marL="25146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6pPr>
      <a:lvl7pPr marL="29718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7pPr>
      <a:lvl8pPr marL="34290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8pPr>
      <a:lvl9pPr marL="38862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userDrawn="1"/>
        </p:nvSpPr>
        <p:spPr bwMode="auto">
          <a:xfrm>
            <a:off x="-28575"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Luke 1:1-4</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9" name="Text Box 3"/>
          <p:cNvSpPr txBox="1">
            <a:spLocks noChangeArrowheads="1"/>
          </p:cNvSpPr>
          <p:nvPr userDrawn="1"/>
        </p:nvSpPr>
        <p:spPr bwMode="auto">
          <a:xfrm>
            <a:off x="733425" y="1120775"/>
            <a:ext cx="8229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Inasmuch as many have taken in hand to set in order a narrative of those things which have been fulfilled among us,</a:t>
            </a:r>
          </a:p>
          <a:p>
            <a:pPr algn="l">
              <a:defRPr/>
            </a:pPr>
            <a:r>
              <a:rPr lang="en-US" sz="3200" dirty="0" smtClean="0">
                <a:solidFill>
                  <a:srgbClr val="FFFFCC"/>
                </a:solidFill>
                <a:latin typeface="Frutiger 57Cn" charset="0"/>
              </a:rPr>
              <a:t>2 just as those who from the beginning were eyewitnesses and ministers of the word delivered them to us,</a:t>
            </a:r>
          </a:p>
          <a:p>
            <a:pPr algn="l">
              <a:defRPr/>
            </a:pPr>
            <a:r>
              <a:rPr lang="en-US" sz="3200" dirty="0" smtClean="0">
                <a:solidFill>
                  <a:srgbClr val="FFFFCC"/>
                </a:solidFill>
                <a:latin typeface="Frutiger 57Cn" charset="0"/>
              </a:rPr>
              <a:t>3 it seemed good to me also, having had perfect understanding of all things from the very first, to write to you an orderly account, most excellent </a:t>
            </a:r>
            <a:r>
              <a:rPr lang="en-US" sz="3200" dirty="0" err="1" smtClean="0">
                <a:solidFill>
                  <a:srgbClr val="FFFFCC"/>
                </a:solidFill>
                <a:latin typeface="Frutiger 57Cn" charset="0"/>
              </a:rPr>
              <a:t>Theophilus</a:t>
            </a:r>
            <a:r>
              <a:rPr lang="en-US" sz="3200" dirty="0" smtClean="0">
                <a:solidFill>
                  <a:srgbClr val="FFFFCC"/>
                </a:solidFill>
                <a:latin typeface="Frutiger 57Cn" charset="0"/>
              </a:rPr>
              <a:t>,</a:t>
            </a:r>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Picture 8"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userDrawn="1"/>
        </p:nvSpPr>
        <p:spPr bwMode="auto">
          <a:xfrm>
            <a:off x="0"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Verse reference here</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11" name="Text Box 3"/>
          <p:cNvSpPr txBox="1">
            <a:spLocks noChangeArrowheads="1"/>
          </p:cNvSpPr>
          <p:nvPr userDrawn="1"/>
        </p:nvSpPr>
        <p:spPr bwMode="auto">
          <a:xfrm>
            <a:off x="762000" y="1120775"/>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verses here</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Deuteronomy 8:2-16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7924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 “And you shall remember that the LORD your God led you all the way these forty years in the wilderness, </a:t>
            </a:r>
            <a:r>
              <a:rPr lang="en-US" sz="3200" i="1" dirty="0">
                <a:latin typeface="Frutiger 57Cn"/>
                <a:cs typeface="Frutiger 57Cn"/>
              </a:rPr>
              <a:t>to humble you and test you, to know what was in your heart, whether you would keep His commandments or not.</a:t>
            </a:r>
            <a:endParaRPr lang="en-US" sz="3200" dirty="0">
              <a:latin typeface="Frutiger 57Cn"/>
              <a:cs typeface="Frutiger 57Cn"/>
            </a:endParaRPr>
          </a:p>
          <a:p>
            <a:pPr algn="l"/>
            <a:r>
              <a:rPr lang="en-US" sz="3200" dirty="0">
                <a:latin typeface="Frutiger 57Cn"/>
                <a:cs typeface="Frutiger 57Cn"/>
              </a:rPr>
              <a:t>3 “So He humbled you, allowed you to hunger, and fed you with manna which you did not know nor did your fathers know, </a:t>
            </a:r>
            <a:r>
              <a:rPr lang="en-US" sz="3200" i="1" dirty="0">
                <a:latin typeface="Frutiger 57Cn"/>
                <a:cs typeface="Frutiger 57Cn"/>
              </a:rPr>
              <a:t>that He might make you know that man shall not live by bread alone; but man lives by every word that proceeds from the mouth of the LORD. </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784071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archeology-red-sea-cross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1435"/>
            <a:ext cx="12564834" cy="7298064"/>
          </a:xfrm>
          <a:prstGeom prst="rect">
            <a:avLst/>
          </a:prstGeom>
        </p:spPr>
      </p:pic>
    </p:spTree>
    <p:extLst>
      <p:ext uri="{BB962C8B-B14F-4D97-AF65-F5344CB8AC3E}">
        <p14:creationId xmlns:p14="http://schemas.microsoft.com/office/powerpoint/2010/main" val="25508459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1267947476499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22"/>
            <a:ext cx="9144000" cy="7315200"/>
          </a:xfrm>
          <a:prstGeom prst="rect">
            <a:avLst/>
          </a:prstGeom>
        </p:spPr>
      </p:pic>
    </p:spTree>
    <p:extLst>
      <p:ext uri="{BB962C8B-B14F-4D97-AF65-F5344CB8AC3E}">
        <p14:creationId xmlns:p14="http://schemas.microsoft.com/office/powerpoint/2010/main" val="13110537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4" y="0"/>
            <a:ext cx="9117765" cy="8152994"/>
          </a:xfrm>
          <a:prstGeom prst="rect">
            <a:avLst/>
          </a:prstGeom>
        </p:spPr>
      </p:pic>
    </p:spTree>
    <p:extLst>
      <p:ext uri="{BB962C8B-B14F-4D97-AF65-F5344CB8AC3E}">
        <p14:creationId xmlns:p14="http://schemas.microsoft.com/office/powerpoint/2010/main" val="21101959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oat-herder-leads-his-l-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8" y="0"/>
            <a:ext cx="11430000" cy="6858000"/>
          </a:xfrm>
          <a:prstGeom prst="rect">
            <a:avLst/>
          </a:prstGeom>
        </p:spPr>
      </p:pic>
    </p:spTree>
    <p:extLst>
      <p:ext uri="{BB962C8B-B14F-4D97-AF65-F5344CB8AC3E}">
        <p14:creationId xmlns:p14="http://schemas.microsoft.com/office/powerpoint/2010/main" val="29288421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sinai_212-W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476"/>
            <a:ext cx="9710297" cy="7282723"/>
          </a:xfrm>
          <a:prstGeom prst="rect">
            <a:avLst/>
          </a:prstGeom>
        </p:spPr>
      </p:pic>
    </p:spTree>
    <p:extLst>
      <p:ext uri="{BB962C8B-B14F-4D97-AF65-F5344CB8AC3E}">
        <p14:creationId xmlns:p14="http://schemas.microsoft.com/office/powerpoint/2010/main" val="4141968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sinai-220-W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9" y="0"/>
            <a:ext cx="9855200" cy="7391400"/>
          </a:xfrm>
          <a:prstGeom prst="rect">
            <a:avLst/>
          </a:prstGeom>
        </p:spPr>
      </p:pic>
    </p:spTree>
    <p:extLst>
      <p:ext uri="{BB962C8B-B14F-4D97-AF65-F5344CB8AC3E}">
        <p14:creationId xmlns:p14="http://schemas.microsoft.com/office/powerpoint/2010/main" val="22528462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527-8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52400"/>
            <a:ext cx="10182859" cy="7239000"/>
          </a:xfrm>
          <a:prstGeom prst="rect">
            <a:avLst/>
          </a:prstGeom>
        </p:spPr>
      </p:pic>
    </p:spTree>
    <p:extLst>
      <p:ext uri="{BB962C8B-B14F-4D97-AF65-F5344CB8AC3E}">
        <p14:creationId xmlns:p14="http://schemas.microsoft.com/office/powerpoint/2010/main" val="17995425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40x392_55662_1664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38"/>
            <a:ext cx="11198724" cy="6856362"/>
          </a:xfrm>
          <a:prstGeom prst="rect">
            <a:avLst/>
          </a:prstGeom>
        </p:spPr>
      </p:pic>
    </p:spTree>
    <p:extLst>
      <p:ext uri="{BB962C8B-B14F-4D97-AF65-F5344CB8AC3E}">
        <p14:creationId xmlns:p14="http://schemas.microsoft.com/office/powerpoint/2010/main" val="40522578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DSC_09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0"/>
            <a:ext cx="10229851" cy="6858000"/>
          </a:xfrm>
          <a:prstGeom prst="rect">
            <a:avLst/>
          </a:prstGeom>
        </p:spPr>
      </p:pic>
    </p:spTree>
    <p:extLst>
      <p:ext uri="{BB962C8B-B14F-4D97-AF65-F5344CB8AC3E}">
        <p14:creationId xmlns:p14="http://schemas.microsoft.com/office/powerpoint/2010/main" val="18711812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66_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8932"/>
            <a:ext cx="12184939" cy="6839068"/>
          </a:xfrm>
          <a:prstGeom prst="rect">
            <a:avLst/>
          </a:prstGeom>
        </p:spPr>
      </p:pic>
    </p:spTree>
    <p:extLst>
      <p:ext uri="{BB962C8B-B14F-4D97-AF65-F5344CB8AC3E}">
        <p14:creationId xmlns:p14="http://schemas.microsoft.com/office/powerpoint/2010/main" val="108573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Deuteronomy 8:2-16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7924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7 </a:t>
            </a:r>
            <a:r>
              <a:rPr lang="en-US" sz="3200" dirty="0">
                <a:latin typeface="Frutiger 57Cn"/>
                <a:cs typeface="Frutiger 57Cn"/>
              </a:rPr>
              <a:t>“For the LORD your God is bringing you into a good land, a land of brooks of water, of fountains and springs, that flow out of valleys and hills;</a:t>
            </a:r>
          </a:p>
          <a:p>
            <a:pPr algn="l"/>
            <a:r>
              <a:rPr lang="en-US" sz="3200" dirty="0">
                <a:latin typeface="Frutiger 57Cn"/>
                <a:cs typeface="Frutiger 57Cn"/>
              </a:rPr>
              <a:t>8 “a land of wheat and barley, of vines and fig trees and pomegranates, a land of olive oil and honey;</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31435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J-tent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4937760"/>
          </a:xfrm>
          <a:prstGeom prst="rect">
            <a:avLst/>
          </a:prstGeom>
        </p:spPr>
      </p:pic>
    </p:spTree>
    <p:extLst>
      <p:ext uri="{BB962C8B-B14F-4D97-AF65-F5344CB8AC3E}">
        <p14:creationId xmlns:p14="http://schemas.microsoft.com/office/powerpoint/2010/main" val="25027741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U79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5510893"/>
          </a:xfrm>
          <a:prstGeom prst="rect">
            <a:avLst/>
          </a:prstGeom>
        </p:spPr>
      </p:pic>
    </p:spTree>
    <p:extLst>
      <p:ext uri="{BB962C8B-B14F-4D97-AF65-F5344CB8AC3E}">
        <p14:creationId xmlns:p14="http://schemas.microsoft.com/office/powerpoint/2010/main" val="3405915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sts094-728-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381" y="274638"/>
            <a:ext cx="5705237" cy="5851525"/>
          </a:xfrm>
          <a:prstGeom prst="rect">
            <a:avLst/>
          </a:prstGeom>
        </p:spPr>
      </p:pic>
    </p:spTree>
    <p:extLst>
      <p:ext uri="{BB962C8B-B14F-4D97-AF65-F5344CB8AC3E}">
        <p14:creationId xmlns:p14="http://schemas.microsoft.com/office/powerpoint/2010/main" val="2055056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gaden Famin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74638"/>
            <a:ext cx="8229600" cy="3953371"/>
          </a:xfrm>
          <a:prstGeom prst="rect">
            <a:avLst/>
          </a:prstGeom>
        </p:spPr>
      </p:pic>
    </p:spTree>
    <p:extLst>
      <p:ext uri="{BB962C8B-B14F-4D97-AF65-F5344CB8AC3E}">
        <p14:creationId xmlns:p14="http://schemas.microsoft.com/office/powerpoint/2010/main" val="16579152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pherd-with-flo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5486400"/>
          </a:xfrm>
          <a:prstGeom prst="rect">
            <a:avLst/>
          </a:prstGeom>
        </p:spPr>
      </p:pic>
    </p:spTree>
    <p:extLst>
      <p:ext uri="{BB962C8B-B14F-4D97-AF65-F5344CB8AC3E}">
        <p14:creationId xmlns:p14="http://schemas.microsoft.com/office/powerpoint/2010/main" val="11187078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ep-palestine-shephe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4249363"/>
          </a:xfrm>
          <a:prstGeom prst="rect">
            <a:avLst/>
          </a:prstGeom>
        </p:spPr>
      </p:pic>
    </p:spTree>
    <p:extLst>
      <p:ext uri="{BB962C8B-B14F-4D97-AF65-F5344CB8AC3E}">
        <p14:creationId xmlns:p14="http://schemas.microsoft.com/office/powerpoint/2010/main" val="17644879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e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5474235"/>
          </a:xfrm>
          <a:prstGeom prst="rect">
            <a:avLst/>
          </a:prstGeom>
        </p:spPr>
      </p:pic>
    </p:spTree>
    <p:extLst>
      <p:ext uri="{BB962C8B-B14F-4D97-AF65-F5344CB8AC3E}">
        <p14:creationId xmlns:p14="http://schemas.microsoft.com/office/powerpoint/2010/main" val="1144940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Deuteronomy 8:2-16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7924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11 </a:t>
            </a:r>
            <a:r>
              <a:rPr lang="en-US" sz="3200" dirty="0">
                <a:latin typeface="Frutiger 57Cn"/>
                <a:cs typeface="Frutiger 57Cn"/>
              </a:rPr>
              <a:t>“Beware that you do not forget the LORD your God . . .</a:t>
            </a:r>
          </a:p>
          <a:p>
            <a:pPr algn="l"/>
            <a:r>
              <a:rPr lang="en-US" sz="3200" dirty="0">
                <a:latin typeface="Frutiger 57Cn"/>
                <a:cs typeface="Frutiger 57Cn"/>
              </a:rPr>
              <a:t>15 “who led you through that great and terrible wilderness, in which were fiery serpents and scorpions and thirsty land where there was no water; who brought water for you out of the flinty rock;</a:t>
            </a:r>
          </a:p>
          <a:p>
            <a:pPr algn="l"/>
            <a:r>
              <a:rPr lang="en-US" sz="3200" dirty="0">
                <a:latin typeface="Frutiger 57Cn"/>
                <a:cs typeface="Frutiger 57Cn"/>
              </a:rPr>
              <a:t>16 “who fed you in the wilderness with manna, which your fathers did not know, that He might humble you and that He might test you,</a:t>
            </a:r>
            <a:r>
              <a:rPr lang="en-US" sz="3200" i="1" dirty="0">
                <a:latin typeface="Frutiger 57Cn"/>
                <a:cs typeface="Frutiger 57Cn"/>
              </a:rPr>
              <a:t> to do you good in the end”</a:t>
            </a:r>
            <a:endParaRPr lang="en-US" sz="3200" dirty="0">
              <a:latin typeface="Frutiger 57Cn"/>
              <a:cs typeface="Frutiger 57Cn"/>
            </a:endParaRPr>
          </a:p>
        </p:txBody>
      </p:sp>
    </p:spTree>
    <p:extLst>
      <p:ext uri="{BB962C8B-B14F-4D97-AF65-F5344CB8AC3E}">
        <p14:creationId xmlns:p14="http://schemas.microsoft.com/office/powerpoint/2010/main" val="1652554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ai-desert-nature-hd-sunshine-photography-free-1162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792"/>
            <a:ext cx="9144000" cy="7315200"/>
          </a:xfrm>
          <a:prstGeom prst="rect">
            <a:avLst/>
          </a:prstGeom>
        </p:spPr>
      </p:pic>
    </p:spTree>
    <p:extLst>
      <p:ext uri="{BB962C8B-B14F-4D97-AF65-F5344CB8AC3E}">
        <p14:creationId xmlns:p14="http://schemas.microsoft.com/office/powerpoint/2010/main" val="3188025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t_day_in_the_desert_by_sxyfr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 y="0"/>
            <a:ext cx="10972800" cy="6858000"/>
          </a:xfrm>
          <a:prstGeom prst="rect">
            <a:avLst/>
          </a:prstGeom>
        </p:spPr>
      </p:pic>
    </p:spTree>
    <p:extLst>
      <p:ext uri="{BB962C8B-B14F-4D97-AF65-F5344CB8AC3E}">
        <p14:creationId xmlns:p14="http://schemas.microsoft.com/office/powerpoint/2010/main" val="184603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ep-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52710" cy="6858000"/>
          </a:xfrm>
          <a:prstGeom prst="rect">
            <a:avLst/>
          </a:prstGeom>
        </p:spPr>
      </p:pic>
    </p:spTree>
    <p:extLst>
      <p:ext uri="{BB962C8B-B14F-4D97-AF65-F5344CB8AC3E}">
        <p14:creationId xmlns:p14="http://schemas.microsoft.com/office/powerpoint/2010/main" val="3624373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448711-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7" y="21546"/>
            <a:ext cx="10254681" cy="6836454"/>
          </a:xfrm>
          <a:prstGeom prst="rect">
            <a:avLst/>
          </a:prstGeom>
        </p:spPr>
      </p:pic>
    </p:spTree>
    <p:extLst>
      <p:ext uri="{BB962C8B-B14F-4D97-AF65-F5344CB8AC3E}">
        <p14:creationId xmlns:p14="http://schemas.microsoft.com/office/powerpoint/2010/main" val="1785853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860139970_01919ed31f_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349426" cy="6869088"/>
          </a:xfrm>
          <a:prstGeom prst="rect">
            <a:avLst/>
          </a:prstGeom>
        </p:spPr>
      </p:pic>
    </p:spTree>
    <p:extLst>
      <p:ext uri="{BB962C8B-B14F-4D97-AF65-F5344CB8AC3E}">
        <p14:creationId xmlns:p14="http://schemas.microsoft.com/office/powerpoint/2010/main" val="1106420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ring_Flowers_(Galilee)-800x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2478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thern-israel-560x4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92462"/>
          </a:xfrm>
          <a:prstGeom prst="rect">
            <a:avLst/>
          </a:prstGeom>
        </p:spPr>
      </p:pic>
    </p:spTree>
    <p:extLst>
      <p:ext uri="{BB962C8B-B14F-4D97-AF65-F5344CB8AC3E}">
        <p14:creationId xmlns:p14="http://schemas.microsoft.com/office/powerpoint/2010/main" val="1076285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447800"/>
            <a:ext cx="9144000" cy="3845669"/>
          </a:xfrm>
          <a:prstGeom prst="rect">
            <a:avLst/>
          </a:prstGeom>
          <a:noFill/>
          <a:ln w="12700">
            <a:noFill/>
            <a:miter lim="800000"/>
            <a:headEnd type="none" w="sm" len="sm"/>
            <a:tailEnd type="none" w="sm" len="sm"/>
          </a:ln>
          <a:effectLst>
            <a:outerShdw blurRad="63500" dist="38099" dir="2700000" algn="ctr" rotWithShape="0">
              <a:schemeClr val="bg1">
                <a:alpha val="74998"/>
              </a:schemeClr>
            </a:outerShdw>
          </a:effectLst>
        </p:spPr>
        <p:txBody>
          <a:bodyPr anchor="b">
            <a:spAutoFit/>
          </a:bodyPr>
          <a:lstStyle/>
          <a:p>
            <a:pPr>
              <a:lnSpc>
                <a:spcPct val="90000"/>
              </a:lnSpc>
              <a:defRPr/>
            </a:pPr>
            <a:r>
              <a:rPr lang="en-US" sz="7200" b="1" dirty="0" smtClean="0">
                <a:latin typeface="Papyrus" charset="0"/>
              </a:rPr>
              <a:t>A Land of </a:t>
            </a:r>
          </a:p>
          <a:p>
            <a:pPr>
              <a:lnSpc>
                <a:spcPct val="90000"/>
              </a:lnSpc>
              <a:defRPr/>
            </a:pPr>
            <a:r>
              <a:rPr lang="en-US" sz="7200" b="1" dirty="0" smtClean="0">
                <a:latin typeface="Papyrus" charset="0"/>
              </a:rPr>
              <a:t>Milk and Honey </a:t>
            </a:r>
          </a:p>
          <a:p>
            <a:pPr>
              <a:lnSpc>
                <a:spcPct val="90000"/>
              </a:lnSpc>
              <a:defRPr/>
            </a:pPr>
            <a:r>
              <a:rPr lang="en-US" sz="7200" b="1" dirty="0" smtClean="0">
                <a:latin typeface="Papyrus" charset="0"/>
              </a:rPr>
              <a:t>(and You)</a:t>
            </a:r>
            <a:endParaRPr lang="en-US" sz="7200" b="1" dirty="0">
              <a:latin typeface="Papyrus" charset="0"/>
            </a:endParaRPr>
          </a:p>
          <a:p>
            <a:pPr>
              <a:lnSpc>
                <a:spcPct val="90000"/>
              </a:lnSpc>
              <a:defRPr/>
            </a:pPr>
            <a:endParaRPr lang="en-US" sz="5400" b="1" dirty="0" smtClean="0">
              <a:latin typeface="Papyrus" charset="0"/>
            </a:endParaRPr>
          </a:p>
        </p:txBody>
      </p:sp>
    </p:spTree>
    <p:extLst>
      <p:ext uri="{BB962C8B-B14F-4D97-AF65-F5344CB8AC3E}">
        <p14:creationId xmlns:p14="http://schemas.microsoft.com/office/powerpoint/2010/main" val="1016248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272-1024x6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4" y="-34178"/>
            <a:ext cx="11624808" cy="6892178"/>
          </a:xfrm>
          <a:prstGeom prst="rect">
            <a:avLst/>
          </a:prstGeom>
        </p:spPr>
      </p:pic>
    </p:spTree>
    <p:extLst>
      <p:ext uri="{BB962C8B-B14F-4D97-AF65-F5344CB8AC3E}">
        <p14:creationId xmlns:p14="http://schemas.microsoft.com/office/powerpoint/2010/main" val="2194097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0999"/>
            <a:ext cx="9144000" cy="6087291"/>
          </a:xfrm>
          <a:prstGeom prst="rect">
            <a:avLst/>
          </a:prstGeom>
        </p:spPr>
      </p:pic>
    </p:spTree>
    <p:extLst>
      <p:ext uri="{BB962C8B-B14F-4D97-AF65-F5344CB8AC3E}">
        <p14:creationId xmlns:p14="http://schemas.microsoft.com/office/powerpoint/2010/main" val="134340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a-of-galilee-from-mount-of-the-beatitudes-thomas-r-fletch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052047" cy="7467600"/>
          </a:xfrm>
          <a:prstGeom prst="rect">
            <a:avLst/>
          </a:prstGeom>
        </p:spPr>
      </p:pic>
    </p:spTree>
    <p:extLst>
      <p:ext uri="{BB962C8B-B14F-4D97-AF65-F5344CB8AC3E}">
        <p14:creationId xmlns:p14="http://schemas.microsoft.com/office/powerpoint/2010/main" val="2682773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sternMed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810000"/>
            <a:ext cx="16014700" cy="13726886"/>
          </a:xfrm>
          <a:prstGeom prst="rect">
            <a:avLst/>
          </a:prstGeom>
        </p:spPr>
      </p:pic>
    </p:spTree>
    <p:extLst>
      <p:ext uri="{BB962C8B-B14F-4D97-AF65-F5344CB8AC3E}">
        <p14:creationId xmlns:p14="http://schemas.microsoft.com/office/powerpoint/2010/main" val="4057625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DC-WEATHER-HEAT-large5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7045"/>
            <a:ext cx="16336186" cy="6820955"/>
          </a:xfrm>
          <a:prstGeom prst="rect">
            <a:avLst/>
          </a:prstGeom>
        </p:spPr>
      </p:pic>
    </p:spTree>
    <p:extLst>
      <p:ext uri="{BB962C8B-B14F-4D97-AF65-F5344CB8AC3E}">
        <p14:creationId xmlns:p14="http://schemas.microsoft.com/office/powerpoint/2010/main" val="3005649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27468-506531-hiking-trail-at-the-gorge-in-rocky-desert-near-eilat-in-isra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871" y="-17357"/>
            <a:ext cx="10315871" cy="6877247"/>
          </a:xfrm>
          <a:prstGeom prst="rect">
            <a:avLst/>
          </a:prstGeom>
        </p:spPr>
      </p:pic>
    </p:spTree>
    <p:extLst>
      <p:ext uri="{BB962C8B-B14F-4D97-AF65-F5344CB8AC3E}">
        <p14:creationId xmlns:p14="http://schemas.microsoft.com/office/powerpoint/2010/main" val="2231797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ai-Desert-Sand-Dun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63" y="-8868"/>
            <a:ext cx="11080755" cy="7095468"/>
          </a:xfrm>
          <a:prstGeom prst="rect">
            <a:avLst/>
          </a:prstGeom>
        </p:spPr>
      </p:pic>
    </p:spTree>
    <p:extLst>
      <p:ext uri="{BB962C8B-B14F-4D97-AF65-F5344CB8AC3E}">
        <p14:creationId xmlns:p14="http://schemas.microsoft.com/office/powerpoint/2010/main" val="3155045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Lessons From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Israel’s Journey </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in the Desert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a:latin typeface="Frutiger 57Cn"/>
                <a:cs typeface="Frutiger 57Cn"/>
              </a:rPr>
              <a:t>It was easier to take Israel out of Egypt than it was to take Egypt out of Israel. </a:t>
            </a:r>
            <a:r>
              <a:rPr lang="en-US" sz="3200" dirty="0" smtClean="0">
                <a:latin typeface="Frutiger 57Cn"/>
                <a:cs typeface="Frutiger 57Cn"/>
              </a:rPr>
              <a:t> </a:t>
            </a:r>
          </a:p>
          <a:p>
            <a:pPr algn="l"/>
            <a:endParaRPr lang="en-US" sz="1200" dirty="0">
              <a:latin typeface="Frutiger 57Cn"/>
              <a:cs typeface="Frutiger 57Cn"/>
            </a:endParaRPr>
          </a:p>
          <a:p>
            <a:pPr algn="l"/>
            <a:endParaRPr lang="en-US" sz="3200" dirty="0">
              <a:latin typeface="Frutiger 57Cn"/>
              <a:cs typeface="Frutiger 57Cn"/>
            </a:endParaRPr>
          </a:p>
        </p:txBody>
      </p:sp>
    </p:spTree>
    <p:extLst>
      <p:ext uri="{BB962C8B-B14F-4D97-AF65-F5344CB8AC3E}">
        <p14:creationId xmlns:p14="http://schemas.microsoft.com/office/powerpoint/2010/main" val="7098161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96 Moses Golden Cal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7257143"/>
          </a:xfrm>
          <a:prstGeom prst="rect">
            <a:avLst/>
          </a:prstGeom>
        </p:spPr>
      </p:pic>
    </p:spTree>
    <p:extLst>
      <p:ext uri="{BB962C8B-B14F-4D97-AF65-F5344CB8AC3E}">
        <p14:creationId xmlns:p14="http://schemas.microsoft.com/office/powerpoint/2010/main" val="3573834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Numbers 14:22-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7924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27 “How long shall I bear with this evil congregation who complain against Me? I have heard the complaints which the children of Israel make against Me</a:t>
            </a:r>
            <a:r>
              <a:rPr lang="en-US" sz="3200" dirty="0" smtClean="0">
                <a:latin typeface="Frutiger 57Cn"/>
                <a:cs typeface="Frutiger 57Cn"/>
              </a:rPr>
              <a:t>. . . .</a:t>
            </a:r>
            <a:endParaRPr lang="en-US" sz="3200" dirty="0">
              <a:latin typeface="Frutiger 57Cn"/>
              <a:cs typeface="Frutiger 57Cn"/>
            </a:endParaRPr>
          </a:p>
          <a:p>
            <a:pPr algn="l"/>
            <a:r>
              <a:rPr lang="en-US" sz="3200" dirty="0" smtClean="0">
                <a:latin typeface="Frutiger 57Cn"/>
                <a:cs typeface="Frutiger 57Cn"/>
              </a:rPr>
              <a:t>29 </a:t>
            </a:r>
            <a:r>
              <a:rPr lang="en-US" sz="3200" dirty="0">
                <a:latin typeface="Frutiger 57Cn"/>
                <a:cs typeface="Frutiger 57Cn"/>
              </a:rPr>
              <a:t>‘The carcasses of you who have complained against Me shall fall in this </a:t>
            </a:r>
            <a:r>
              <a:rPr lang="en-US" sz="3200" dirty="0" smtClean="0">
                <a:latin typeface="Frutiger 57Cn"/>
                <a:cs typeface="Frutiger 57Cn"/>
              </a:rPr>
              <a:t>wilderness, . . . </a:t>
            </a:r>
            <a:br>
              <a:rPr lang="en-US" sz="3200" dirty="0" smtClean="0">
                <a:latin typeface="Frutiger 57Cn"/>
                <a:cs typeface="Frutiger 57Cn"/>
              </a:rPr>
            </a:br>
            <a:r>
              <a:rPr lang="en-US" sz="3200" dirty="0" smtClean="0">
                <a:latin typeface="Frutiger 57Cn"/>
                <a:cs typeface="Frutiger 57Cn"/>
              </a:rPr>
              <a:t>from </a:t>
            </a:r>
            <a:r>
              <a:rPr lang="en-US" sz="3200" dirty="0">
                <a:latin typeface="Frutiger 57Cn"/>
                <a:cs typeface="Frutiger 57Cn"/>
              </a:rPr>
              <a:t>twenty years old and above.</a:t>
            </a:r>
          </a:p>
          <a:p>
            <a:pPr algn="l"/>
            <a:r>
              <a:rPr lang="en-US" sz="3200" dirty="0">
                <a:latin typeface="Frutiger 57Cn"/>
                <a:cs typeface="Frutiger 57Cn"/>
              </a:rPr>
              <a:t>30 ‘Except for Caleb the son of </a:t>
            </a:r>
            <a:r>
              <a:rPr lang="en-US" sz="3200" dirty="0" err="1">
                <a:latin typeface="Frutiger 57Cn"/>
                <a:cs typeface="Frutiger 57Cn"/>
              </a:rPr>
              <a:t>Jephunneh</a:t>
            </a:r>
            <a:r>
              <a:rPr lang="en-US" sz="3200" dirty="0">
                <a:latin typeface="Frutiger 57Cn"/>
                <a:cs typeface="Frutiger 57Cn"/>
              </a:rPr>
              <a:t> and Joshua the son of Nun, you shall by no means enter the land which I swore I would make you dwell in</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6333166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is the Feast of Unleavened Bread all about?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37479157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Numbers 14:22-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7924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31 </a:t>
            </a:r>
            <a:r>
              <a:rPr lang="en-US" sz="3200" dirty="0">
                <a:latin typeface="Frutiger 57Cn"/>
                <a:cs typeface="Frutiger 57Cn"/>
              </a:rPr>
              <a:t>‘But your little ones, whom you said would be victims, I will bring in, and they shall know the land which you have despised</a:t>
            </a:r>
            <a:r>
              <a:rPr lang="en-US" sz="3200" dirty="0" smtClean="0">
                <a:latin typeface="Frutiger 57Cn"/>
                <a:cs typeface="Frutiger 57Cn"/>
              </a:rPr>
              <a:t>. . . .</a:t>
            </a:r>
            <a:endParaRPr lang="en-US" sz="3200" dirty="0">
              <a:latin typeface="Frutiger 57Cn"/>
              <a:cs typeface="Frutiger 57Cn"/>
            </a:endParaRPr>
          </a:p>
          <a:p>
            <a:pPr algn="l"/>
            <a:r>
              <a:rPr lang="en-US" sz="3200" dirty="0" smtClean="0">
                <a:latin typeface="Frutiger 57Cn"/>
                <a:cs typeface="Frutiger 57Cn"/>
              </a:rPr>
              <a:t>33 </a:t>
            </a:r>
            <a:r>
              <a:rPr lang="en-US" sz="3200" dirty="0">
                <a:latin typeface="Frutiger 57Cn"/>
                <a:cs typeface="Frutiger 57Cn"/>
              </a:rPr>
              <a:t>‘And your sons shall be shepherds in the wilderness forty years, and bear the brunt of your infidelity, until your carcasses are consumed in the wilderness.</a:t>
            </a:r>
          </a:p>
          <a:p>
            <a:pPr algn="l"/>
            <a:r>
              <a:rPr lang="en-US" sz="3200" dirty="0">
                <a:latin typeface="Frutiger 57Cn"/>
                <a:cs typeface="Frutiger 57Cn"/>
              </a:rPr>
              <a:t>34 ‘According to the number of the days in which you spied out the land, forty days, for each day you shall bear your guilt one year, namely forty years, and you shall know My rejection.</a:t>
            </a:r>
          </a:p>
        </p:txBody>
      </p:sp>
    </p:spTree>
    <p:extLst>
      <p:ext uri="{BB962C8B-B14F-4D97-AF65-F5344CB8AC3E}">
        <p14:creationId xmlns:p14="http://schemas.microsoft.com/office/powerpoint/2010/main" val="888095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Lessons From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Israel’s Journey </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in the Desert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a:latin typeface="Frutiger 57Cn"/>
                <a:cs typeface="Frutiger 57Cn"/>
              </a:rPr>
              <a:t>It was easier to take Israel out of Egypt than it was to take Egypt out of Israel. </a:t>
            </a:r>
            <a:r>
              <a:rPr lang="en-US" sz="3200" dirty="0" smtClean="0">
                <a:latin typeface="Frutiger 57Cn"/>
                <a:cs typeface="Frutiger 57Cn"/>
              </a:rPr>
              <a:t> </a:t>
            </a:r>
          </a:p>
          <a:p>
            <a:pPr algn="l"/>
            <a:endParaRPr lang="en-US" sz="1200" dirty="0">
              <a:latin typeface="Frutiger 57Cn"/>
              <a:cs typeface="Frutiger 57Cn"/>
            </a:endParaRPr>
          </a:p>
          <a:p>
            <a:pPr algn="l"/>
            <a:endParaRPr lang="en-US" sz="3200" dirty="0">
              <a:latin typeface="Frutiger 57Cn"/>
              <a:cs typeface="Frutiger 57Cn"/>
            </a:endParaRPr>
          </a:p>
        </p:txBody>
      </p:sp>
    </p:spTree>
    <p:extLst>
      <p:ext uri="{BB962C8B-B14F-4D97-AF65-F5344CB8AC3E}">
        <p14:creationId xmlns:p14="http://schemas.microsoft.com/office/powerpoint/2010/main" val="3720596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Lessons From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Israel’s Journey </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in the Desert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a:latin typeface="Frutiger 57Cn"/>
                <a:cs typeface="Frutiger 57Cn"/>
              </a:rPr>
              <a:t>It was easier to take Israel out of Egypt than it was to take Egypt out of Israel. </a:t>
            </a:r>
            <a:r>
              <a:rPr lang="en-US" sz="3200" dirty="0" smtClean="0">
                <a:latin typeface="Frutiger 57Cn"/>
                <a:cs typeface="Frutiger 57Cn"/>
              </a:rPr>
              <a:t> </a:t>
            </a:r>
          </a:p>
          <a:p>
            <a:pPr algn="l"/>
            <a:endParaRPr lang="en-US" sz="1200" dirty="0">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Why did God choose the route that He chose for the  Israelites?</a:t>
            </a:r>
          </a:p>
          <a:p>
            <a:pPr algn="l"/>
            <a:endParaRPr lang="en-US" sz="1200" dirty="0">
              <a:latin typeface="Frutiger 57Cn"/>
              <a:cs typeface="Frutiger 57Cn"/>
            </a:endParaRPr>
          </a:p>
          <a:p>
            <a:pPr algn="l"/>
            <a:endParaRPr lang="en-US" sz="3200" dirty="0">
              <a:latin typeface="Frutiger 57Cn"/>
              <a:cs typeface="Frutiger 57Cn"/>
            </a:endParaRPr>
          </a:p>
        </p:txBody>
      </p:sp>
    </p:spTree>
    <p:extLst>
      <p:ext uri="{BB962C8B-B14F-4D97-AF65-F5344CB8AC3E}">
        <p14:creationId xmlns:p14="http://schemas.microsoft.com/office/powerpoint/2010/main" val="1565100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sternMed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810000"/>
            <a:ext cx="16014700" cy="13726886"/>
          </a:xfrm>
          <a:prstGeom prst="rect">
            <a:avLst/>
          </a:prstGeom>
        </p:spPr>
      </p:pic>
    </p:spTree>
    <p:extLst>
      <p:ext uri="{BB962C8B-B14F-4D97-AF65-F5344CB8AC3E}">
        <p14:creationId xmlns:p14="http://schemas.microsoft.com/office/powerpoint/2010/main" val="219888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Exodus 16:2-3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  . . . The whole community of Israel spoke bitterly against Moses and Aaron.</a:t>
            </a:r>
          </a:p>
          <a:p>
            <a:pPr algn="l"/>
            <a:r>
              <a:rPr lang="en-US" sz="3200" dirty="0">
                <a:latin typeface="Frutiger 57Cn"/>
                <a:cs typeface="Frutiger 57Cn"/>
              </a:rPr>
              <a:t>3  “Oh, that we were back in Egypt,” they moaned. “It would have been better if the LORD had killed us there! At least there we had plenty to eat. But now you have brought us into this desert to starve us to death.”</a:t>
            </a:r>
          </a:p>
          <a:p>
            <a:pPr algn="l"/>
            <a:endParaRPr lang="en-US" sz="3200" dirty="0">
              <a:latin typeface="Frutiger 57Cn"/>
              <a:cs typeface="Frutiger 57Cn"/>
            </a:endParaRPr>
          </a:p>
        </p:txBody>
      </p:sp>
    </p:spTree>
    <p:extLst>
      <p:ext uri="{BB962C8B-B14F-4D97-AF65-F5344CB8AC3E}">
        <p14:creationId xmlns:p14="http://schemas.microsoft.com/office/powerpoint/2010/main" val="1720250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Lessons From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Israel’s Journey </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in the Desert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458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a:latin typeface="Frutiger 57Cn"/>
                <a:cs typeface="Frutiger 57Cn"/>
              </a:rPr>
              <a:t>It was easier to take Israel out of Egypt than it was to take Egypt out of Israel. </a:t>
            </a:r>
            <a:r>
              <a:rPr lang="en-US" sz="3200" dirty="0" smtClean="0">
                <a:latin typeface="Frutiger 57Cn"/>
                <a:cs typeface="Frutiger 57Cn"/>
              </a:rPr>
              <a:t> </a:t>
            </a:r>
          </a:p>
          <a:p>
            <a:pPr algn="l"/>
            <a:endParaRPr lang="en-US" sz="1200" dirty="0">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Why did God choose the route that He chose for the  Israelites? He didn’t choose the easy way.</a:t>
            </a:r>
          </a:p>
          <a:p>
            <a:pPr algn="l"/>
            <a:endParaRPr lang="en-US" sz="1200" dirty="0" smtClean="0">
              <a:solidFill>
                <a:srgbClr val="FFCC66"/>
              </a:solidFill>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a:latin typeface="Frutiger 57Cn"/>
                <a:cs typeface="Frutiger 57Cn"/>
              </a:rPr>
              <a:t>The deeper they got into the desert, the greater and more common were the </a:t>
            </a:r>
            <a:r>
              <a:rPr lang="en-US" sz="3200" dirty="0" smtClean="0">
                <a:latin typeface="Frutiger 57Cn"/>
                <a:cs typeface="Frutiger 57Cn"/>
              </a:rPr>
              <a:t>miracles. </a:t>
            </a:r>
            <a:endParaRPr lang="en-US" sz="3200" dirty="0" smtClean="0">
              <a:latin typeface="Frutiger 57Cn"/>
              <a:cs typeface="Frutiger 57Cn"/>
            </a:endParaRPr>
          </a:p>
          <a:p>
            <a:pPr algn="l"/>
            <a:endParaRPr lang="en-US" sz="3200" dirty="0" smtClean="0">
              <a:latin typeface="Frutiger 57Cn"/>
              <a:cs typeface="Frutiger 57Cn"/>
            </a:endParaRPr>
          </a:p>
          <a:p>
            <a:pPr algn="l"/>
            <a:endParaRPr lang="en-US" sz="1200" dirty="0">
              <a:latin typeface="Frutiger 57Cn"/>
              <a:cs typeface="Frutiger 57Cn"/>
            </a:endParaRPr>
          </a:p>
          <a:p>
            <a:pPr algn="l"/>
            <a:endParaRPr lang="en-US" sz="3200" dirty="0">
              <a:latin typeface="Frutiger 57Cn"/>
              <a:cs typeface="Frutiger 57Cn"/>
            </a:endParaRPr>
          </a:p>
        </p:txBody>
      </p:sp>
    </p:spTree>
    <p:extLst>
      <p:ext uri="{BB962C8B-B14F-4D97-AF65-F5344CB8AC3E}">
        <p14:creationId xmlns:p14="http://schemas.microsoft.com/office/powerpoint/2010/main" val="378089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Lessons From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Israel’s Journey </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in the Desert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a:latin typeface="Frutiger 57Cn"/>
                <a:cs typeface="Frutiger 57Cn"/>
              </a:rPr>
              <a:t>It was easier to take Israel out of Egypt than it was to take Egypt out of Israel. </a:t>
            </a:r>
            <a:r>
              <a:rPr lang="en-US" sz="3200" dirty="0" smtClean="0">
                <a:latin typeface="Frutiger 57Cn"/>
                <a:cs typeface="Frutiger 57Cn"/>
              </a:rPr>
              <a:t> </a:t>
            </a:r>
          </a:p>
          <a:p>
            <a:pPr algn="l"/>
            <a:endParaRPr lang="en-US" sz="1200" dirty="0">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Why did God choose the route that He chose for the  Israelites? He didn’t choose the easy way.</a:t>
            </a:r>
          </a:p>
          <a:p>
            <a:pPr algn="l"/>
            <a:endParaRPr lang="en-US" sz="1200" dirty="0" smtClean="0">
              <a:solidFill>
                <a:srgbClr val="FFCC66"/>
              </a:solidFill>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a:latin typeface="Frutiger 57Cn"/>
                <a:cs typeface="Frutiger 57Cn"/>
              </a:rPr>
              <a:t>The deeper they got into the desert, the greater and more common were the </a:t>
            </a:r>
            <a:r>
              <a:rPr lang="en-US" sz="3200" dirty="0" smtClean="0">
                <a:latin typeface="Frutiger 57Cn"/>
                <a:cs typeface="Frutiger 57Cn"/>
              </a:rPr>
              <a:t>miracles. God had to challenge them, get them out of their comfort zone, to work with them. He does the same with us. </a:t>
            </a:r>
            <a:endParaRPr lang="en-US" sz="3200" dirty="0">
              <a:latin typeface="Frutiger 57Cn"/>
              <a:cs typeface="Frutiger 57Cn"/>
            </a:endParaRPr>
          </a:p>
          <a:p>
            <a:pPr algn="l"/>
            <a:endParaRPr lang="en-US" sz="3200" dirty="0" smtClean="0">
              <a:latin typeface="Frutiger 57Cn"/>
              <a:cs typeface="Frutiger 57Cn"/>
            </a:endParaRPr>
          </a:p>
          <a:p>
            <a:pPr algn="l"/>
            <a:endParaRPr lang="en-US" sz="3200" dirty="0" smtClean="0">
              <a:latin typeface="Frutiger 57Cn"/>
              <a:cs typeface="Frutiger 57Cn"/>
            </a:endParaRPr>
          </a:p>
          <a:p>
            <a:pPr algn="l"/>
            <a:endParaRPr lang="en-US" sz="1200" dirty="0">
              <a:latin typeface="Frutiger 57Cn"/>
              <a:cs typeface="Frutiger 57Cn"/>
            </a:endParaRPr>
          </a:p>
          <a:p>
            <a:pPr algn="l"/>
            <a:endParaRPr lang="en-US" sz="3200" dirty="0">
              <a:latin typeface="Frutiger 57Cn"/>
              <a:cs typeface="Frutiger 57Cn"/>
            </a:endParaRPr>
          </a:p>
        </p:txBody>
      </p:sp>
    </p:spTree>
    <p:extLst>
      <p:ext uri="{BB962C8B-B14F-4D97-AF65-F5344CB8AC3E}">
        <p14:creationId xmlns:p14="http://schemas.microsoft.com/office/powerpoint/2010/main" val="3839626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Lessons From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Israel’s Journey </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in the Desert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smtClean="0">
                <a:latin typeface="Frutiger 57Cn"/>
                <a:cs typeface="Frutiger 57Cn"/>
              </a:rPr>
              <a:t>What was the result of these things?</a:t>
            </a:r>
          </a:p>
          <a:p>
            <a:pPr algn="l"/>
            <a:endParaRPr lang="en-US" sz="3200" dirty="0" smtClean="0">
              <a:latin typeface="Frutiger 57Cn"/>
              <a:cs typeface="Frutiger 57Cn"/>
            </a:endParaRPr>
          </a:p>
          <a:p>
            <a:pPr algn="l"/>
            <a:endParaRPr lang="en-US" sz="3200" dirty="0" smtClean="0">
              <a:latin typeface="Frutiger 57Cn"/>
              <a:cs typeface="Frutiger 57Cn"/>
            </a:endParaRPr>
          </a:p>
          <a:p>
            <a:pPr algn="l"/>
            <a:endParaRPr lang="en-US" sz="1200" dirty="0">
              <a:latin typeface="Frutiger 57Cn"/>
              <a:cs typeface="Frutiger 57Cn"/>
            </a:endParaRPr>
          </a:p>
          <a:p>
            <a:pPr algn="l"/>
            <a:endParaRPr lang="en-US" sz="3200" dirty="0">
              <a:latin typeface="Frutiger 57Cn"/>
              <a:cs typeface="Frutiger 57Cn"/>
            </a:endParaRPr>
          </a:p>
        </p:txBody>
      </p:sp>
    </p:spTree>
    <p:extLst>
      <p:ext uri="{BB962C8B-B14F-4D97-AF65-F5344CB8AC3E}">
        <p14:creationId xmlns:p14="http://schemas.microsoft.com/office/powerpoint/2010/main" val="1026155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Jeremiah 2:2 (NLT)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  This is what the LORD says: I remember how eager you were to please me as a young bride long ago, how you loved me and followed me even through the barren wilderness.</a:t>
            </a:r>
          </a:p>
        </p:txBody>
      </p:sp>
    </p:spTree>
    <p:extLst>
      <p:ext uri="{BB962C8B-B14F-4D97-AF65-F5344CB8AC3E}">
        <p14:creationId xmlns:p14="http://schemas.microsoft.com/office/powerpoint/2010/main" val="1337573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Lessons From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Israel’s Journey </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in the Desert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smtClean="0">
                <a:latin typeface="Frutiger 57Cn"/>
                <a:cs typeface="Frutiger 57Cn"/>
              </a:rPr>
              <a:t>What was the result of these things?</a:t>
            </a:r>
          </a:p>
          <a:p>
            <a:pPr algn="l"/>
            <a:endParaRPr lang="en-US" sz="3200" dirty="0" smtClean="0">
              <a:latin typeface="Frutiger 57Cn"/>
              <a:cs typeface="Frutiger 57Cn"/>
            </a:endParaRPr>
          </a:p>
          <a:p>
            <a:pPr algn="l"/>
            <a:endParaRPr lang="en-US" sz="3200" dirty="0" smtClean="0">
              <a:latin typeface="Frutiger 57Cn"/>
              <a:cs typeface="Frutiger 57Cn"/>
            </a:endParaRPr>
          </a:p>
          <a:p>
            <a:pPr algn="l"/>
            <a:endParaRPr lang="en-US" sz="1200" dirty="0">
              <a:latin typeface="Frutiger 57Cn"/>
              <a:cs typeface="Frutiger 57Cn"/>
            </a:endParaRPr>
          </a:p>
          <a:p>
            <a:pPr algn="l"/>
            <a:endParaRPr lang="en-US" sz="3200" dirty="0">
              <a:latin typeface="Frutiger 57Cn"/>
              <a:cs typeface="Frutiger 57Cn"/>
            </a:endParaRPr>
          </a:p>
        </p:txBody>
      </p:sp>
    </p:spTree>
    <p:extLst>
      <p:ext uri="{BB962C8B-B14F-4D97-AF65-F5344CB8AC3E}">
        <p14:creationId xmlns:p14="http://schemas.microsoft.com/office/powerpoint/2010/main" val="3833276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is the Feast of Unleavened Bread all about?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Building a relationship with God.</a:t>
            </a:r>
          </a:p>
          <a:p>
            <a:pPr algn="l"/>
            <a:endParaRPr lang="en-US" sz="1200" dirty="0">
              <a:latin typeface="Frutiger 57Cn"/>
              <a:cs typeface="Frutiger 57Cn"/>
            </a:endParaRPr>
          </a:p>
        </p:txBody>
      </p:sp>
    </p:spTree>
    <p:extLst>
      <p:ext uri="{BB962C8B-B14F-4D97-AF65-F5344CB8AC3E}">
        <p14:creationId xmlns:p14="http://schemas.microsoft.com/office/powerpoint/2010/main" val="1458056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Lessons From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Israel’s Journey </a:t>
            </a:r>
          </a:p>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in the Desert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a:t>
            </a:r>
            <a:r>
              <a:rPr lang="en-US" sz="3200" dirty="0" smtClean="0">
                <a:latin typeface="Frutiger 57Cn"/>
                <a:cs typeface="Frutiger 57Cn"/>
              </a:rPr>
              <a:t>What was the result of these things?</a:t>
            </a:r>
          </a:p>
          <a:p>
            <a:pPr algn="l"/>
            <a:endParaRPr lang="en-US" sz="3200" dirty="0" smtClean="0">
              <a:latin typeface="Frutiger 57Cn"/>
              <a:cs typeface="Frutiger 57Cn"/>
            </a:endParaRPr>
          </a:p>
          <a:p>
            <a:pPr algn="l"/>
            <a:r>
              <a:rPr lang="en-US" sz="3200" i="1" dirty="0" smtClean="0">
                <a:latin typeface="Frutiger 57Cn"/>
                <a:cs typeface="Frutiger 57Cn"/>
              </a:rPr>
              <a:t>God and Israel grew to love one another in the desert.</a:t>
            </a:r>
            <a:endParaRPr lang="en-US" sz="3200" i="1" dirty="0">
              <a:latin typeface="Frutiger 57Cn"/>
              <a:cs typeface="Frutiger 57Cn"/>
            </a:endParaRPr>
          </a:p>
          <a:p>
            <a:pPr algn="l"/>
            <a:endParaRPr lang="en-US" sz="3200" dirty="0" smtClean="0">
              <a:latin typeface="Frutiger 57Cn"/>
              <a:cs typeface="Frutiger 57Cn"/>
            </a:endParaRPr>
          </a:p>
          <a:p>
            <a:pPr algn="l"/>
            <a:endParaRPr lang="en-US" sz="3200" dirty="0" smtClean="0">
              <a:latin typeface="Frutiger 57Cn"/>
              <a:cs typeface="Frutiger 57Cn"/>
            </a:endParaRPr>
          </a:p>
          <a:p>
            <a:pPr algn="l"/>
            <a:endParaRPr lang="en-US" sz="1200" dirty="0">
              <a:latin typeface="Frutiger 57Cn"/>
              <a:cs typeface="Frutiger 57Cn"/>
            </a:endParaRPr>
          </a:p>
          <a:p>
            <a:pPr algn="l"/>
            <a:endParaRPr lang="en-US" sz="3200" dirty="0">
              <a:latin typeface="Frutiger 57Cn"/>
              <a:cs typeface="Frutiger 57Cn"/>
            </a:endParaRPr>
          </a:p>
        </p:txBody>
      </p:sp>
    </p:spTree>
    <p:extLst>
      <p:ext uri="{BB962C8B-B14F-4D97-AF65-F5344CB8AC3E}">
        <p14:creationId xmlns:p14="http://schemas.microsoft.com/office/powerpoint/2010/main" val="144484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di_with_Acacia_on_Sinai_Peninsu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241280" cy="6858000"/>
          </a:xfrm>
          <a:prstGeom prst="rect">
            <a:avLst/>
          </a:prstGeom>
        </p:spPr>
      </p:pic>
    </p:spTree>
    <p:extLst>
      <p:ext uri="{BB962C8B-B14F-4D97-AF65-F5344CB8AC3E}">
        <p14:creationId xmlns:p14="http://schemas.microsoft.com/office/powerpoint/2010/main" val="4267332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e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7" y="-76200"/>
            <a:ext cx="12331319" cy="6934200"/>
          </a:xfrm>
          <a:prstGeom prst="rect">
            <a:avLst/>
          </a:prstGeom>
        </p:spPr>
      </p:pic>
    </p:spTree>
    <p:extLst>
      <p:ext uri="{BB962C8B-B14F-4D97-AF65-F5344CB8AC3E}">
        <p14:creationId xmlns:p14="http://schemas.microsoft.com/office/powerpoint/2010/main" val="1298278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Psalm 34:8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8  Oh, taste and see that the LORD is </a:t>
            </a:r>
            <a:r>
              <a:rPr lang="en-US" sz="3200" dirty="0" smtClean="0">
                <a:latin typeface="Frutiger 57Cn"/>
                <a:cs typeface="Frutiger 57Cn"/>
              </a:rPr>
              <a:t>good . . . !</a:t>
            </a:r>
            <a:endParaRPr lang="en-US" sz="3200" dirty="0">
              <a:latin typeface="Frutiger 57Cn"/>
              <a:cs typeface="Frutiger 57Cn"/>
            </a:endParaRPr>
          </a:p>
        </p:txBody>
      </p:sp>
      <p:sp>
        <p:nvSpPr>
          <p:cNvPr id="5" name="Rectangle 2"/>
          <p:cNvSpPr>
            <a:spLocks noChangeArrowheads="1"/>
          </p:cNvSpPr>
          <p:nvPr/>
        </p:nvSpPr>
        <p:spPr bwMode="auto">
          <a:xfrm>
            <a:off x="0" y="27432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Psalm 119:103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6" name="Text Box 3"/>
          <p:cNvSpPr txBox="1">
            <a:spLocks noChangeArrowheads="1"/>
          </p:cNvSpPr>
          <p:nvPr/>
        </p:nvSpPr>
        <p:spPr bwMode="auto">
          <a:xfrm>
            <a:off x="762000" y="3863975"/>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103  How </a:t>
            </a:r>
            <a:r>
              <a:rPr lang="en-US" sz="3200" dirty="0">
                <a:latin typeface="Frutiger 57Cn"/>
                <a:cs typeface="Frutiger 57Cn"/>
              </a:rPr>
              <a:t>sweet are Your words to my taste, sweeter than honey to my mouth!</a:t>
            </a:r>
          </a:p>
        </p:txBody>
      </p:sp>
    </p:spTree>
    <p:extLst>
      <p:ext uri="{BB962C8B-B14F-4D97-AF65-F5344CB8AC3E}">
        <p14:creationId xmlns:p14="http://schemas.microsoft.com/office/powerpoint/2010/main" val="28173154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cky desert path leading deeper into Red Rock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41" y="-152400"/>
            <a:ext cx="10527284" cy="7010400"/>
          </a:xfrm>
          <a:prstGeom prst="rect">
            <a:avLst/>
          </a:prstGeom>
        </p:spPr>
      </p:pic>
    </p:spTree>
    <p:extLst>
      <p:ext uri="{BB962C8B-B14F-4D97-AF65-F5344CB8AC3E}">
        <p14:creationId xmlns:p14="http://schemas.microsoft.com/office/powerpoint/2010/main" val="2774446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yce Canyon blocked p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 y="22932"/>
            <a:ext cx="10286777" cy="6835068"/>
          </a:xfrm>
          <a:prstGeom prst="rect">
            <a:avLst/>
          </a:prstGeom>
        </p:spPr>
      </p:pic>
    </p:spTree>
    <p:extLst>
      <p:ext uri="{BB962C8B-B14F-4D97-AF65-F5344CB8AC3E}">
        <p14:creationId xmlns:p14="http://schemas.microsoft.com/office/powerpoint/2010/main" val="1498731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Psalm 81:13-16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13  “Oh, that My people would listen to Me, that Israel would walk in My ways!</a:t>
            </a:r>
          </a:p>
          <a:p>
            <a:pPr algn="l"/>
            <a:r>
              <a:rPr lang="en-US" sz="3200" dirty="0">
                <a:latin typeface="Frutiger 57Cn"/>
                <a:cs typeface="Frutiger 57Cn"/>
              </a:rPr>
              <a:t>. . .</a:t>
            </a:r>
          </a:p>
          <a:p>
            <a:pPr algn="l"/>
            <a:r>
              <a:rPr lang="en-US" sz="3200" dirty="0">
                <a:latin typeface="Frutiger 57Cn"/>
                <a:cs typeface="Frutiger 57Cn"/>
              </a:rPr>
              <a:t>16  He would have fed them also with the finest of wheat; and </a:t>
            </a:r>
            <a:r>
              <a:rPr lang="en-US" sz="3200" dirty="0">
                <a:solidFill>
                  <a:srgbClr val="FFCC66"/>
                </a:solidFill>
                <a:latin typeface="Frutiger 57Cn"/>
                <a:cs typeface="Frutiger 57Cn"/>
              </a:rPr>
              <a:t>with honey from the rock </a:t>
            </a:r>
            <a:r>
              <a:rPr lang="en-US" sz="3200" dirty="0">
                <a:latin typeface="Frutiger 57Cn"/>
                <a:cs typeface="Frutiger 57Cn"/>
              </a:rPr>
              <a:t>I would have satisfied you.”</a:t>
            </a:r>
          </a:p>
        </p:txBody>
      </p:sp>
    </p:spTree>
    <p:extLst>
      <p:ext uri="{BB962C8B-B14F-4D97-AF65-F5344CB8AC3E}">
        <p14:creationId xmlns:p14="http://schemas.microsoft.com/office/powerpoint/2010/main" val="31816104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yce Canyon blocked p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 y="22932"/>
            <a:ext cx="10286777" cy="6835068"/>
          </a:xfrm>
          <a:prstGeom prst="rect">
            <a:avLst/>
          </a:prstGeom>
        </p:spPr>
      </p:pic>
    </p:spTree>
    <p:extLst>
      <p:ext uri="{BB962C8B-B14F-4D97-AF65-F5344CB8AC3E}">
        <p14:creationId xmlns:p14="http://schemas.microsoft.com/office/powerpoint/2010/main" val="160441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IMG_29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0"/>
            <a:ext cx="4572000" cy="6858000"/>
          </a:xfrm>
          <a:prstGeom prst="rect">
            <a:avLst/>
          </a:prstGeom>
        </p:spPr>
      </p:pic>
    </p:spTree>
    <p:extLst>
      <p:ext uri="{BB962C8B-B14F-4D97-AF65-F5344CB8AC3E}">
        <p14:creationId xmlns:p14="http://schemas.microsoft.com/office/powerpoint/2010/main" val="3360121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DC-WEATHER-HEAT-large5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7045"/>
            <a:ext cx="16336186" cy="6820955"/>
          </a:xfrm>
          <a:prstGeom prst="rect">
            <a:avLst/>
          </a:prstGeom>
        </p:spPr>
      </p:pic>
    </p:spTree>
    <p:extLst>
      <p:ext uri="{BB962C8B-B14F-4D97-AF65-F5344CB8AC3E}">
        <p14:creationId xmlns:p14="http://schemas.microsoft.com/office/powerpoint/2010/main" val="263726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is the Feast of Unleavened Bread all about?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Building a relationship with God.</a:t>
            </a:r>
          </a:p>
          <a:p>
            <a:pPr algn="l"/>
            <a:endParaRPr lang="en-US" sz="1200" dirty="0">
              <a:latin typeface="Frutiger 57Cn"/>
              <a:cs typeface="Frutiger 57Cn"/>
            </a:endParaRPr>
          </a:p>
          <a:p>
            <a:pPr algn="l"/>
            <a:r>
              <a:rPr lang="en-US" sz="3200" dirty="0" smtClean="0">
                <a:latin typeface="Frutiger 57Cn"/>
                <a:cs typeface="Frutiger 57Cn"/>
              </a:rPr>
              <a:t>We do that by:</a:t>
            </a:r>
          </a:p>
          <a:p>
            <a:pPr algn="l"/>
            <a:endParaRPr lang="en-US" sz="1200" dirty="0">
              <a:latin typeface="Frutiger 57Cn"/>
              <a:cs typeface="Frutiger 57Cn"/>
            </a:endParaRPr>
          </a:p>
        </p:txBody>
      </p:sp>
    </p:spTree>
    <p:extLst>
      <p:ext uri="{BB962C8B-B14F-4D97-AF65-F5344CB8AC3E}">
        <p14:creationId xmlns:p14="http://schemas.microsoft.com/office/powerpoint/2010/main" val="13592505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shade in the desert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09"/>
            <a:ext cx="9144000" cy="4791616"/>
          </a:xfrm>
          <a:prstGeom prst="rect">
            <a:avLst/>
          </a:prstGeom>
        </p:spPr>
      </p:pic>
    </p:spTree>
    <p:extLst>
      <p:ext uri="{BB962C8B-B14F-4D97-AF65-F5344CB8AC3E}">
        <p14:creationId xmlns:p14="http://schemas.microsoft.com/office/powerpoint/2010/main" val="2445001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Psalm 121:6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endParaRPr lang="en-US" sz="3200" dirty="0" smtClean="0">
              <a:latin typeface="Frutiger 57Cn"/>
              <a:cs typeface="Frutiger 57Cn"/>
            </a:endParaRPr>
          </a:p>
          <a:p>
            <a:pPr algn="l"/>
            <a:endParaRPr lang="en-US" sz="3200" dirty="0">
              <a:latin typeface="Frutiger 57Cn"/>
              <a:cs typeface="Frutiger 57Cn"/>
            </a:endParaRPr>
          </a:p>
          <a:p>
            <a:pPr algn="l"/>
            <a:r>
              <a:rPr lang="en-US" sz="3200" dirty="0" smtClean="0">
                <a:latin typeface="Frutiger 57Cn"/>
                <a:cs typeface="Frutiger 57Cn"/>
              </a:rPr>
              <a:t>6  </a:t>
            </a:r>
            <a:r>
              <a:rPr lang="en-US" sz="3200" dirty="0">
                <a:latin typeface="Frutiger 57Cn"/>
                <a:cs typeface="Frutiger 57Cn"/>
              </a:rPr>
              <a:t>The sun shall not strike you by day, nor the moon by night.</a:t>
            </a:r>
          </a:p>
        </p:txBody>
      </p:sp>
    </p:spTree>
    <p:extLst>
      <p:ext uri="{BB962C8B-B14F-4D97-AF65-F5344CB8AC3E}">
        <p14:creationId xmlns:p14="http://schemas.microsoft.com/office/powerpoint/2010/main" val="2852246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DC-WEATHER-HEAT-large5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7045"/>
            <a:ext cx="16336186" cy="6820955"/>
          </a:xfrm>
          <a:prstGeom prst="rect">
            <a:avLst/>
          </a:prstGeom>
        </p:spPr>
      </p:pic>
    </p:spTree>
    <p:extLst>
      <p:ext uri="{BB962C8B-B14F-4D97-AF65-F5344CB8AC3E}">
        <p14:creationId xmlns:p14="http://schemas.microsoft.com/office/powerpoint/2010/main" val="345207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Psalm 121:6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5 The LORD is your keeper; the LORD is your shade at your right hand.</a:t>
            </a:r>
          </a:p>
          <a:p>
            <a:pPr algn="l"/>
            <a:r>
              <a:rPr lang="en-US" sz="3200" dirty="0" smtClean="0">
                <a:latin typeface="Frutiger 57Cn"/>
                <a:cs typeface="Frutiger 57Cn"/>
              </a:rPr>
              <a:t>6  </a:t>
            </a:r>
            <a:r>
              <a:rPr lang="en-US" sz="3200" dirty="0">
                <a:latin typeface="Frutiger 57Cn"/>
                <a:cs typeface="Frutiger 57Cn"/>
              </a:rPr>
              <a:t>The sun shall not strike you by day, nor the moon by night.</a:t>
            </a:r>
          </a:p>
        </p:txBody>
      </p:sp>
    </p:spTree>
    <p:extLst>
      <p:ext uri="{BB962C8B-B14F-4D97-AF65-F5344CB8AC3E}">
        <p14:creationId xmlns:p14="http://schemas.microsoft.com/office/powerpoint/2010/main" val="42820449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DC-WEATHER-HEAT-large5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7045"/>
            <a:ext cx="16336186" cy="6820955"/>
          </a:xfrm>
          <a:prstGeom prst="rect">
            <a:avLst/>
          </a:prstGeom>
        </p:spPr>
      </p:pic>
    </p:spTree>
    <p:extLst>
      <p:ext uri="{BB962C8B-B14F-4D97-AF65-F5344CB8AC3E}">
        <p14:creationId xmlns:p14="http://schemas.microsoft.com/office/powerpoint/2010/main" val="673982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green pastures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041"/>
            <a:ext cx="9144000" cy="5065928"/>
          </a:xfrm>
          <a:prstGeom prst="rect">
            <a:avLst/>
          </a:prstGeom>
        </p:spPr>
      </p:pic>
    </p:spTree>
    <p:extLst>
      <p:ext uri="{BB962C8B-B14F-4D97-AF65-F5344CB8AC3E}">
        <p14:creationId xmlns:p14="http://schemas.microsoft.com/office/powerpoint/2010/main" val="82341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green pastures 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272"/>
            <a:ext cx="9144000" cy="5065928"/>
          </a:xfrm>
          <a:prstGeom prst="rect">
            <a:avLst/>
          </a:prstGeom>
        </p:spPr>
      </p:pic>
    </p:spTree>
    <p:extLst>
      <p:ext uri="{BB962C8B-B14F-4D97-AF65-F5344CB8AC3E}">
        <p14:creationId xmlns:p14="http://schemas.microsoft.com/office/powerpoint/2010/main" val="31230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5" name="Picture 4" descr="green pastures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7999"/>
            <a:ext cx="9144000" cy="5070610"/>
          </a:xfrm>
          <a:prstGeom prst="rect">
            <a:avLst/>
          </a:prstGeom>
        </p:spPr>
      </p:pic>
    </p:spTree>
    <p:extLst>
      <p:ext uri="{BB962C8B-B14F-4D97-AF65-F5344CB8AC3E}">
        <p14:creationId xmlns:p14="http://schemas.microsoft.com/office/powerpoint/2010/main" val="1363246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green pastures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410"/>
            <a:ext cx="9144000" cy="5056590"/>
          </a:xfrm>
          <a:prstGeom prst="rect">
            <a:avLst/>
          </a:prstGeom>
        </p:spPr>
      </p:pic>
    </p:spTree>
    <p:extLst>
      <p:ext uri="{BB962C8B-B14F-4D97-AF65-F5344CB8AC3E}">
        <p14:creationId xmlns:p14="http://schemas.microsoft.com/office/powerpoint/2010/main" val="29408764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Psalm 23:1-2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The LORD is my shepherd; I shall not want.</a:t>
            </a:r>
          </a:p>
          <a:p>
            <a:pPr algn="l"/>
            <a:r>
              <a:rPr lang="en-US" sz="3200" dirty="0">
                <a:latin typeface="Frutiger 57Cn"/>
                <a:cs typeface="Frutiger 57Cn"/>
              </a:rPr>
              <a:t>2 He makes me to lie down </a:t>
            </a:r>
            <a:r>
              <a:rPr lang="en-US" sz="3200" dirty="0">
                <a:solidFill>
                  <a:srgbClr val="FFCC66"/>
                </a:solidFill>
                <a:latin typeface="Frutiger 57Cn"/>
                <a:cs typeface="Frutiger 57Cn"/>
              </a:rPr>
              <a:t>in green </a:t>
            </a:r>
            <a:r>
              <a:rPr lang="en-US" sz="3200" dirty="0" smtClean="0">
                <a:solidFill>
                  <a:srgbClr val="FFCC66"/>
                </a:solidFill>
                <a:latin typeface="Frutiger 57Cn"/>
                <a:cs typeface="Frutiger 57Cn"/>
              </a:rPr>
              <a:t>pastures</a:t>
            </a:r>
            <a:r>
              <a:rPr lang="en-US" sz="3200" dirty="0" smtClean="0">
                <a:latin typeface="Frutiger 57Cn"/>
                <a:cs typeface="Frutiger 57Cn"/>
              </a:rPr>
              <a:t> . . .</a:t>
            </a:r>
          </a:p>
        </p:txBody>
      </p:sp>
    </p:spTree>
    <p:extLst>
      <p:ext uri="{BB962C8B-B14F-4D97-AF65-F5344CB8AC3E}">
        <p14:creationId xmlns:p14="http://schemas.microsoft.com/office/powerpoint/2010/main" val="7868220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is the Feast of Unleavened Bread all about?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Building a relationship with God.</a:t>
            </a:r>
          </a:p>
          <a:p>
            <a:pPr algn="l"/>
            <a:endParaRPr lang="en-US" sz="1200" dirty="0">
              <a:latin typeface="Frutiger 57Cn"/>
              <a:cs typeface="Frutiger 57Cn"/>
            </a:endParaRPr>
          </a:p>
          <a:p>
            <a:pPr algn="l"/>
            <a:r>
              <a:rPr lang="en-US" sz="3200" dirty="0" smtClean="0">
                <a:latin typeface="Frutiger 57Cn"/>
                <a:cs typeface="Frutiger 57Cn"/>
              </a:rPr>
              <a:t>We do that by:</a:t>
            </a:r>
          </a:p>
          <a:p>
            <a:pPr algn="l"/>
            <a:endParaRPr lang="en-US" sz="1200" dirty="0">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Removing the leaven of sin from our lives.</a:t>
            </a:r>
          </a:p>
          <a:p>
            <a:pPr algn="l"/>
            <a:endParaRPr lang="en-US" sz="1200" dirty="0">
              <a:latin typeface="Frutiger 57Cn"/>
              <a:cs typeface="Frutiger 57Cn"/>
            </a:endParaRPr>
          </a:p>
        </p:txBody>
      </p:sp>
    </p:spTree>
    <p:extLst>
      <p:ext uri="{BB962C8B-B14F-4D97-AF65-F5344CB8AC3E}">
        <p14:creationId xmlns:p14="http://schemas.microsoft.com/office/powerpoint/2010/main" val="3689448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ep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
            <a:ext cx="10798176" cy="7239000"/>
          </a:xfrm>
          <a:prstGeom prst="rect">
            <a:avLst/>
          </a:prstGeom>
        </p:spPr>
      </p:pic>
    </p:spTree>
    <p:extLst>
      <p:ext uri="{BB962C8B-B14F-4D97-AF65-F5344CB8AC3E}">
        <p14:creationId xmlns:p14="http://schemas.microsoft.com/office/powerpoint/2010/main" val="2810554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green pastures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041"/>
            <a:ext cx="9144000" cy="5065928"/>
          </a:xfrm>
          <a:prstGeom prst="rect">
            <a:avLst/>
          </a:prstGeom>
        </p:spPr>
      </p:pic>
    </p:spTree>
    <p:extLst>
      <p:ext uri="{BB962C8B-B14F-4D97-AF65-F5344CB8AC3E}">
        <p14:creationId xmlns:p14="http://schemas.microsoft.com/office/powerpoint/2010/main" val="3574406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sheep in wilderness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5899"/>
            <a:ext cx="9144000" cy="5075301"/>
          </a:xfrm>
          <a:prstGeom prst="rect">
            <a:avLst/>
          </a:prstGeom>
        </p:spPr>
      </p:pic>
    </p:spTree>
    <p:extLst>
      <p:ext uri="{BB962C8B-B14F-4D97-AF65-F5344CB8AC3E}">
        <p14:creationId xmlns:p14="http://schemas.microsoft.com/office/powerpoint/2010/main" val="6840142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green pastures 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272"/>
            <a:ext cx="9144000" cy="5065928"/>
          </a:xfrm>
          <a:prstGeom prst="rect">
            <a:avLst/>
          </a:prstGeom>
        </p:spPr>
      </p:pic>
    </p:spTree>
    <p:extLst>
      <p:ext uri="{BB962C8B-B14F-4D97-AF65-F5344CB8AC3E}">
        <p14:creationId xmlns:p14="http://schemas.microsoft.com/office/powerpoint/2010/main" val="3401280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green pastures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041"/>
            <a:ext cx="9144000" cy="5065928"/>
          </a:xfrm>
          <a:prstGeom prst="rect">
            <a:avLst/>
          </a:prstGeom>
        </p:spPr>
      </p:pic>
    </p:spTree>
    <p:extLst>
      <p:ext uri="{BB962C8B-B14F-4D97-AF65-F5344CB8AC3E}">
        <p14:creationId xmlns:p14="http://schemas.microsoft.com/office/powerpoint/2010/main" val="1183303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Deuteronomy 8:2-3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7924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 “And you shall remember that the LORD your God led you all the way these forty years in the wilderness, </a:t>
            </a:r>
            <a:r>
              <a:rPr lang="en-US" sz="3200" i="1" dirty="0">
                <a:latin typeface="Frutiger 57Cn"/>
                <a:cs typeface="Frutiger 57Cn"/>
              </a:rPr>
              <a:t>to humble you and test you, to know what was in your heart, whether you would keep His commandments or not.</a:t>
            </a:r>
            <a:endParaRPr lang="en-US" sz="3200" dirty="0">
              <a:latin typeface="Frutiger 57Cn"/>
              <a:cs typeface="Frutiger 57Cn"/>
            </a:endParaRPr>
          </a:p>
          <a:p>
            <a:pPr algn="l"/>
            <a:r>
              <a:rPr lang="en-US" sz="3200" dirty="0">
                <a:latin typeface="Frutiger 57Cn"/>
                <a:cs typeface="Frutiger 57Cn"/>
              </a:rPr>
              <a:t>3 “So He humbled you, allowed you to hunger, and fed you with manna which you did not know nor did your fathers know, </a:t>
            </a:r>
            <a:r>
              <a:rPr lang="en-US" sz="3200" i="1" dirty="0">
                <a:latin typeface="Frutiger 57Cn"/>
                <a:cs typeface="Frutiger 57Cn"/>
              </a:rPr>
              <a:t>that He might make you know that man shall not live by bread alone; but man lives by every word that proceeds from the mouth of the LORD. </a:t>
            </a:r>
            <a:endParaRPr lang="en-US" sz="3200" dirty="0">
              <a:latin typeface="Frutiger 57Cn"/>
              <a:cs typeface="Frutiger 57Cn"/>
            </a:endParaRPr>
          </a:p>
        </p:txBody>
      </p:sp>
    </p:spTree>
    <p:extLst>
      <p:ext uri="{BB962C8B-B14F-4D97-AF65-F5344CB8AC3E}">
        <p14:creationId xmlns:p14="http://schemas.microsoft.com/office/powerpoint/2010/main" val="1506079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223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4339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054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94601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is the Feast of Unleavened Bread all about?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Building a relationship with God.</a:t>
            </a:r>
          </a:p>
          <a:p>
            <a:pPr algn="l"/>
            <a:endParaRPr lang="en-US" sz="1200" dirty="0">
              <a:latin typeface="Frutiger 57Cn"/>
              <a:cs typeface="Frutiger 57Cn"/>
            </a:endParaRPr>
          </a:p>
          <a:p>
            <a:pPr algn="l"/>
            <a:r>
              <a:rPr lang="en-US" sz="3200" dirty="0" smtClean="0">
                <a:latin typeface="Frutiger 57Cn"/>
                <a:cs typeface="Frutiger 57Cn"/>
              </a:rPr>
              <a:t>We do that by:</a:t>
            </a:r>
          </a:p>
          <a:p>
            <a:pPr algn="l"/>
            <a:endParaRPr lang="en-US" sz="1200" dirty="0">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Removing the leaven of sin from our lives.</a:t>
            </a:r>
          </a:p>
          <a:p>
            <a:pPr algn="l"/>
            <a:endParaRPr lang="en-US" sz="1200" dirty="0">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Puttin</a:t>
            </a:r>
            <a:r>
              <a:rPr lang="en-US" sz="3200" dirty="0" smtClean="0">
                <a:latin typeface="Frutiger 57Cn"/>
                <a:cs typeface="Frutiger 57Cn"/>
              </a:rPr>
              <a:t>g the true Bread of Life, Jesus Christ, into our lives.</a:t>
            </a:r>
          </a:p>
          <a:p>
            <a:pPr algn="l"/>
            <a:endParaRPr lang="en-US" sz="3200" dirty="0">
              <a:latin typeface="Frutiger 57Cn"/>
              <a:cs typeface="Frutiger 57Cn"/>
            </a:endParaRPr>
          </a:p>
        </p:txBody>
      </p:sp>
    </p:spTree>
    <p:extLst>
      <p:ext uri="{BB962C8B-B14F-4D97-AF65-F5344CB8AC3E}">
        <p14:creationId xmlns:p14="http://schemas.microsoft.com/office/powerpoint/2010/main" val="30406938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ai-desert-nature-hd-sunshine-photography-free-1162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792"/>
            <a:ext cx="9144000" cy="7315200"/>
          </a:xfrm>
          <a:prstGeom prst="rect">
            <a:avLst/>
          </a:prstGeom>
        </p:spPr>
      </p:pic>
    </p:spTree>
    <p:extLst>
      <p:ext uri="{BB962C8B-B14F-4D97-AF65-F5344CB8AC3E}">
        <p14:creationId xmlns:p14="http://schemas.microsoft.com/office/powerpoint/2010/main" val="32363840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sheep in wildern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113141"/>
          </a:xfrm>
          <a:prstGeom prst="rect">
            <a:avLst/>
          </a:prstGeom>
        </p:spPr>
      </p:pic>
    </p:spTree>
    <p:extLst>
      <p:ext uri="{BB962C8B-B14F-4D97-AF65-F5344CB8AC3E}">
        <p14:creationId xmlns:p14="http://schemas.microsoft.com/office/powerpoint/2010/main" val="32398679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sheep on hills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089425"/>
          </a:xfrm>
          <a:prstGeom prst="rect">
            <a:avLst/>
          </a:prstGeom>
        </p:spPr>
      </p:pic>
    </p:spTree>
    <p:extLst>
      <p:ext uri="{BB962C8B-B14F-4D97-AF65-F5344CB8AC3E}">
        <p14:creationId xmlns:p14="http://schemas.microsoft.com/office/powerpoint/2010/main" val="3682300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e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8" y="-152400"/>
            <a:ext cx="9275827" cy="7162800"/>
          </a:xfrm>
          <a:prstGeom prst="rect">
            <a:avLst/>
          </a:prstGeom>
        </p:spPr>
      </p:pic>
    </p:spTree>
    <p:extLst>
      <p:ext uri="{BB962C8B-B14F-4D97-AF65-F5344CB8AC3E}">
        <p14:creationId xmlns:p14="http://schemas.microsoft.com/office/powerpoint/2010/main" val="2887304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green pastures 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094150"/>
          </a:xfrm>
          <a:prstGeom prst="rect">
            <a:avLst/>
          </a:prstGeom>
        </p:spPr>
      </p:pic>
    </p:spTree>
    <p:extLst>
      <p:ext uri="{BB962C8B-B14F-4D97-AF65-F5344CB8AC3E}">
        <p14:creationId xmlns:p14="http://schemas.microsoft.com/office/powerpoint/2010/main" val="23572472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ai_Peninsula-Egypt-List_of_deser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10298435" cy="6858000"/>
          </a:xfrm>
          <a:prstGeom prst="rect">
            <a:avLst/>
          </a:prstGeom>
        </p:spPr>
      </p:pic>
    </p:spTree>
    <p:extLst>
      <p:ext uri="{BB962C8B-B14F-4D97-AF65-F5344CB8AC3E}">
        <p14:creationId xmlns:p14="http://schemas.microsoft.com/office/powerpoint/2010/main" val="3593076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abuati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0227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a-arizona-totem-pole-colum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9349232" cy="6553200"/>
          </a:xfrm>
          <a:prstGeom prst="rect">
            <a:avLst/>
          </a:prstGeom>
        </p:spPr>
      </p:pic>
    </p:spTree>
    <p:extLst>
      <p:ext uri="{BB962C8B-B14F-4D97-AF65-F5344CB8AC3E}">
        <p14:creationId xmlns:p14="http://schemas.microsoft.com/office/powerpoint/2010/main" val="3542780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desert-sinai-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9" y="15750"/>
            <a:ext cx="10491975" cy="6994650"/>
          </a:xfrm>
          <a:prstGeom prst="rect">
            <a:avLst/>
          </a:prstGeom>
        </p:spPr>
      </p:pic>
    </p:spTree>
    <p:extLst>
      <p:ext uri="{BB962C8B-B14F-4D97-AF65-F5344CB8AC3E}">
        <p14:creationId xmlns:p14="http://schemas.microsoft.com/office/powerpoint/2010/main" val="19364597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west Transitional Sheep Ble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1291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714752"/>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is the Feast of Unleavened Bread all about?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835527"/>
            <a:ext cx="82296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solidFill>
                  <a:srgbClr val="FFCC66"/>
                </a:solidFill>
                <a:latin typeface="Frutiger 57Cn"/>
                <a:cs typeface="Frutiger 57Cn"/>
              </a:rPr>
              <a:t>•</a:t>
            </a:r>
            <a:r>
              <a:rPr lang="en-US" sz="3200" dirty="0" smtClean="0">
                <a:latin typeface="Frutiger 57Cn"/>
                <a:cs typeface="Frutiger 57Cn"/>
              </a:rPr>
              <a:t> Building a relationship with God.</a:t>
            </a:r>
          </a:p>
          <a:p>
            <a:pPr algn="l"/>
            <a:endParaRPr lang="en-US" sz="1200" dirty="0">
              <a:latin typeface="Frutiger 57Cn"/>
              <a:cs typeface="Frutiger 57Cn"/>
            </a:endParaRPr>
          </a:p>
          <a:p>
            <a:pPr algn="l"/>
            <a:r>
              <a:rPr lang="en-US" sz="3200" dirty="0" smtClean="0">
                <a:latin typeface="Frutiger 57Cn"/>
                <a:cs typeface="Frutiger 57Cn"/>
              </a:rPr>
              <a:t>We do that by:</a:t>
            </a:r>
          </a:p>
          <a:p>
            <a:pPr algn="l"/>
            <a:endParaRPr lang="en-US" sz="1200" dirty="0">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Removing the leaven of sin from our lives.</a:t>
            </a:r>
          </a:p>
          <a:p>
            <a:pPr algn="l"/>
            <a:endParaRPr lang="en-US" sz="1200" dirty="0">
              <a:latin typeface="Frutiger 57Cn"/>
              <a:cs typeface="Frutiger 57Cn"/>
            </a:endParaRPr>
          </a:p>
          <a:p>
            <a:pPr algn="l"/>
            <a:r>
              <a:rPr lang="en-US" sz="3200" dirty="0" smtClean="0">
                <a:solidFill>
                  <a:srgbClr val="FFCC66"/>
                </a:solidFill>
                <a:latin typeface="Frutiger 57Cn"/>
                <a:cs typeface="Frutiger 57Cn"/>
              </a:rPr>
              <a:t>•</a:t>
            </a:r>
            <a:r>
              <a:rPr lang="en-US" sz="3200" dirty="0" smtClean="0">
                <a:latin typeface="Frutiger 57Cn"/>
                <a:cs typeface="Frutiger 57Cn"/>
              </a:rPr>
              <a:t> Puttin</a:t>
            </a:r>
            <a:r>
              <a:rPr lang="en-US" sz="3200" dirty="0" smtClean="0">
                <a:latin typeface="Frutiger 57Cn"/>
                <a:cs typeface="Frutiger 57Cn"/>
              </a:rPr>
              <a:t>g the true Bread of Life, Jesus Christ, into our lives.</a:t>
            </a:r>
          </a:p>
          <a:p>
            <a:pPr algn="l"/>
            <a:endParaRPr lang="en-US" sz="3200" dirty="0">
              <a:latin typeface="Frutiger 57Cn"/>
              <a:cs typeface="Frutiger 57Cn"/>
            </a:endParaRPr>
          </a:p>
          <a:p>
            <a:pPr algn="l"/>
            <a:r>
              <a:rPr lang="en-US" sz="3200" dirty="0" smtClean="0">
                <a:solidFill>
                  <a:srgbClr val="FFCC66"/>
                </a:solidFill>
                <a:latin typeface="Frutiger 57Cn"/>
                <a:cs typeface="Frutiger 57Cn"/>
              </a:rPr>
              <a:t>Do we </a:t>
            </a:r>
            <a:r>
              <a:rPr lang="en-US" sz="3200" i="1" dirty="0" smtClean="0">
                <a:solidFill>
                  <a:srgbClr val="FFCC66"/>
                </a:solidFill>
                <a:latin typeface="Frutiger 57Cn"/>
                <a:cs typeface="Frutiger 57Cn"/>
              </a:rPr>
              <a:t>know</a:t>
            </a:r>
            <a:r>
              <a:rPr lang="en-US" sz="3200" dirty="0" smtClean="0">
                <a:solidFill>
                  <a:srgbClr val="FFCC66"/>
                </a:solidFill>
                <a:latin typeface="Frutiger 57Cn"/>
                <a:cs typeface="Frutiger 57Cn"/>
              </a:rPr>
              <a:t> God, or do we know </a:t>
            </a:r>
            <a:r>
              <a:rPr lang="en-US" sz="3200" i="1" dirty="0" smtClean="0">
                <a:solidFill>
                  <a:srgbClr val="FFCC66"/>
                </a:solidFill>
                <a:latin typeface="Frutiger 57Cn"/>
                <a:cs typeface="Frutiger 57Cn"/>
              </a:rPr>
              <a:t>about</a:t>
            </a:r>
            <a:r>
              <a:rPr lang="en-US" sz="3200" dirty="0" smtClean="0">
                <a:solidFill>
                  <a:srgbClr val="FFCC66"/>
                </a:solidFill>
                <a:latin typeface="Frutiger 57Cn"/>
                <a:cs typeface="Frutiger 57Cn"/>
              </a:rPr>
              <a:t> God?</a:t>
            </a:r>
            <a:endParaRPr lang="en-US" sz="3200" dirty="0">
              <a:solidFill>
                <a:srgbClr val="FFCC66"/>
              </a:solidFill>
              <a:latin typeface="Frutiger 57Cn"/>
              <a:cs typeface="Frutiger 57Cn"/>
            </a:endParaRPr>
          </a:p>
        </p:txBody>
      </p:sp>
    </p:spTree>
    <p:extLst>
      <p:ext uri="{BB962C8B-B14F-4D97-AF65-F5344CB8AC3E}">
        <p14:creationId xmlns:p14="http://schemas.microsoft.com/office/powerpoint/2010/main" val="3860406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9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1000"/>
            <a:ext cx="10858500" cy="7239000"/>
          </a:xfrm>
          <a:prstGeom prst="rect">
            <a:avLst/>
          </a:prstGeom>
        </p:spPr>
      </p:pic>
    </p:spTree>
    <p:extLst>
      <p:ext uri="{BB962C8B-B14F-4D97-AF65-F5344CB8AC3E}">
        <p14:creationId xmlns:p14="http://schemas.microsoft.com/office/powerpoint/2010/main" val="27039813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ep-Deser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78"/>
            <a:ext cx="10319193" cy="6849022"/>
          </a:xfrm>
          <a:prstGeom prst="rect">
            <a:avLst/>
          </a:prstGeom>
        </p:spPr>
      </p:pic>
    </p:spTree>
    <p:extLst>
      <p:ext uri="{BB962C8B-B14F-4D97-AF65-F5344CB8AC3E}">
        <p14:creationId xmlns:p14="http://schemas.microsoft.com/office/powerpoint/2010/main" val="38336150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aGalileeFlower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974"/>
            <a:ext cx="9801565" cy="7351174"/>
          </a:xfrm>
          <a:prstGeom prst="rect">
            <a:avLst/>
          </a:prstGeom>
        </p:spPr>
      </p:pic>
    </p:spTree>
    <p:extLst>
      <p:ext uri="{BB962C8B-B14F-4D97-AF65-F5344CB8AC3E}">
        <p14:creationId xmlns:p14="http://schemas.microsoft.com/office/powerpoint/2010/main" val="20787088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lestine-shephe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11498"/>
            <a:ext cx="9161317" cy="6879587"/>
          </a:xfrm>
          <a:prstGeom prst="rect">
            <a:avLst/>
          </a:prstGeom>
        </p:spPr>
      </p:pic>
    </p:spTree>
    <p:extLst>
      <p:ext uri="{BB962C8B-B14F-4D97-AF65-F5344CB8AC3E}">
        <p14:creationId xmlns:p14="http://schemas.microsoft.com/office/powerpoint/2010/main" val="41144566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209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 y="0"/>
            <a:ext cx="9144000" cy="6858000"/>
          </a:xfrm>
          <a:prstGeom prst="rect">
            <a:avLst/>
          </a:prstGeom>
        </p:spPr>
      </p:pic>
    </p:spTree>
    <p:extLst>
      <p:ext uri="{BB962C8B-B14F-4D97-AF65-F5344CB8AC3E}">
        <p14:creationId xmlns:p14="http://schemas.microsoft.com/office/powerpoint/2010/main" val="34254333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oz_Haim_Calaniot1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088"/>
            <a:ext cx="10372325" cy="6869088"/>
          </a:xfrm>
          <a:prstGeom prst="rect">
            <a:avLst/>
          </a:prstGeom>
        </p:spPr>
      </p:pic>
    </p:spTree>
    <p:extLst>
      <p:ext uri="{BB962C8B-B14F-4D97-AF65-F5344CB8AC3E}">
        <p14:creationId xmlns:p14="http://schemas.microsoft.com/office/powerpoint/2010/main" val="22473486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4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32"/>
            <a:ext cx="9144000" cy="6858000"/>
          </a:xfrm>
          <a:prstGeom prst="rect">
            <a:avLst/>
          </a:prstGeom>
        </p:spPr>
      </p:pic>
    </p:spTree>
    <p:extLst>
      <p:ext uri="{BB962C8B-B14F-4D97-AF65-F5344CB8AC3E}">
        <p14:creationId xmlns:p14="http://schemas.microsoft.com/office/powerpoint/2010/main" val="12918813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ock-of-shee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 y="0"/>
            <a:ext cx="10344151" cy="6858000"/>
          </a:xfrm>
          <a:prstGeom prst="rect">
            <a:avLst/>
          </a:prstGeom>
        </p:spPr>
      </p:pic>
    </p:spTree>
    <p:extLst>
      <p:ext uri="{BB962C8B-B14F-4D97-AF65-F5344CB8AC3E}">
        <p14:creationId xmlns:p14="http://schemas.microsoft.com/office/powerpoint/2010/main" val="2823078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eature-91-Farmland-LP-sheep-pasture-pan_84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0"/>
            <a:ext cx="14607540" cy="6858000"/>
          </a:xfrm>
          <a:prstGeom prst="rect">
            <a:avLst/>
          </a:prstGeom>
        </p:spPr>
      </p:pic>
    </p:spTree>
    <p:extLst>
      <p:ext uri="{BB962C8B-B14F-4D97-AF65-F5344CB8AC3E}">
        <p14:creationId xmlns:p14="http://schemas.microsoft.com/office/powerpoint/2010/main" val="20460077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643" y="35092"/>
            <a:ext cx="89916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green pastures 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272"/>
            <a:ext cx="9144000" cy="5065928"/>
          </a:xfrm>
          <a:prstGeom prst="rect">
            <a:avLst/>
          </a:prstGeom>
        </p:spPr>
      </p:pic>
    </p:spTree>
    <p:extLst>
      <p:ext uri="{BB962C8B-B14F-4D97-AF65-F5344CB8AC3E}">
        <p14:creationId xmlns:p14="http://schemas.microsoft.com/office/powerpoint/2010/main" val="778287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1 Corinthians 10:11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7924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11  Now all these things happened to them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as </a:t>
            </a:r>
            <a:r>
              <a:rPr lang="en-US" sz="3200" dirty="0">
                <a:latin typeface="Frutiger 57Cn"/>
                <a:cs typeface="Frutiger 57Cn"/>
              </a:rPr>
              <a:t>examples, and they were written for our admonition, upon whom the ends of the ages have come.</a:t>
            </a:r>
          </a:p>
        </p:txBody>
      </p:sp>
    </p:spTree>
    <p:extLst>
      <p:ext uri="{BB962C8B-B14F-4D97-AF65-F5344CB8AC3E}">
        <p14:creationId xmlns:p14="http://schemas.microsoft.com/office/powerpoint/2010/main" val="2932932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ert_Heat_1366x768_lapt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810" y="0"/>
            <a:ext cx="12195810" cy="6858000"/>
          </a:xfrm>
          <a:prstGeom prst="rect">
            <a:avLst/>
          </a:prstGeom>
        </p:spPr>
      </p:pic>
    </p:spTree>
    <p:extLst>
      <p:ext uri="{BB962C8B-B14F-4D97-AF65-F5344CB8AC3E}">
        <p14:creationId xmlns:p14="http://schemas.microsoft.com/office/powerpoint/2010/main" val="16734007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er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 y="25295"/>
            <a:ext cx="10203506" cy="6832705"/>
          </a:xfrm>
          <a:prstGeom prst="rect">
            <a:avLst/>
          </a:prstGeom>
        </p:spPr>
      </p:pic>
    </p:spTree>
    <p:extLst>
      <p:ext uri="{BB962C8B-B14F-4D97-AF65-F5344CB8AC3E}">
        <p14:creationId xmlns:p14="http://schemas.microsoft.com/office/powerpoint/2010/main" val="2159213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ert-Heat-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32" y="-381001"/>
            <a:ext cx="9844732" cy="8307791"/>
          </a:xfrm>
          <a:prstGeom prst="rect">
            <a:avLst/>
          </a:prstGeom>
        </p:spPr>
      </p:pic>
    </p:spTree>
    <p:extLst>
      <p:ext uri="{BB962C8B-B14F-4D97-AF65-F5344CB8AC3E}">
        <p14:creationId xmlns:p14="http://schemas.microsoft.com/office/powerpoint/2010/main" val="31519504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W_mountain_goat_s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6172200"/>
          </a:xfrm>
          <a:prstGeom prst="rect">
            <a:avLst/>
          </a:prstGeom>
        </p:spPr>
      </p:pic>
    </p:spTree>
    <p:extLst>
      <p:ext uri="{BB962C8B-B14F-4D97-AF65-F5344CB8AC3E}">
        <p14:creationId xmlns:p14="http://schemas.microsoft.com/office/powerpoint/2010/main" val="27951663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riedale_lambs_in_Tierra_del_Fue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928"/>
            <a:ext cx="9194569" cy="6895927"/>
          </a:xfrm>
          <a:prstGeom prst="rect">
            <a:avLst/>
          </a:prstGeom>
        </p:spPr>
      </p:pic>
    </p:spTree>
    <p:extLst>
      <p:ext uri="{BB962C8B-B14F-4D97-AF65-F5344CB8AC3E}">
        <p14:creationId xmlns:p14="http://schemas.microsoft.com/office/powerpoint/2010/main" val="7892163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mels-Wadi-Rum-6_800x5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099419" cy="7391400"/>
          </a:xfrm>
          <a:prstGeom prst="rect">
            <a:avLst/>
          </a:prstGeom>
        </p:spPr>
      </p:pic>
    </p:spTree>
    <p:extLst>
      <p:ext uri="{BB962C8B-B14F-4D97-AF65-F5344CB8AC3E}">
        <p14:creationId xmlns:p14="http://schemas.microsoft.com/office/powerpoint/2010/main" val="12774113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mel_in_judean_wilderness_tb1116031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64"/>
            <a:ext cx="9144000" cy="6858000"/>
          </a:xfrm>
          <a:prstGeom prst="rect">
            <a:avLst/>
          </a:prstGeom>
        </p:spPr>
      </p:pic>
    </p:spTree>
    <p:extLst>
      <p:ext uri="{BB962C8B-B14F-4D97-AF65-F5344CB8AC3E}">
        <p14:creationId xmlns:p14="http://schemas.microsoft.com/office/powerpoint/2010/main" val="42636014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rma-rev-ppl10_l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75570" cy="6858000"/>
          </a:xfrm>
          <a:prstGeom prst="rect">
            <a:avLst/>
          </a:prstGeom>
        </p:spPr>
      </p:pic>
    </p:spTree>
    <p:extLst>
      <p:ext uri="{BB962C8B-B14F-4D97-AF65-F5344CB8AC3E}">
        <p14:creationId xmlns:p14="http://schemas.microsoft.com/office/powerpoint/2010/main" val="15967128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eached-bones-in-the-sinai-dese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0"/>
            <a:ext cx="10442414" cy="6854976"/>
          </a:xfrm>
          <a:prstGeom prst="rect">
            <a:avLst/>
          </a:prstGeom>
        </p:spPr>
      </p:pic>
    </p:spTree>
    <p:extLst>
      <p:ext uri="{BB962C8B-B14F-4D97-AF65-F5344CB8AC3E}">
        <p14:creationId xmlns:p14="http://schemas.microsoft.com/office/powerpoint/2010/main" val="10228084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douinGuidesAndCamels_DesertTrek_SouthSinai-69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9184"/>
            <a:ext cx="10309860" cy="6858000"/>
          </a:xfrm>
          <a:prstGeom prst="rect">
            <a:avLst/>
          </a:prstGeom>
        </p:spPr>
      </p:pic>
    </p:spTree>
    <p:extLst>
      <p:ext uri="{BB962C8B-B14F-4D97-AF65-F5344CB8AC3E}">
        <p14:creationId xmlns:p14="http://schemas.microsoft.com/office/powerpoint/2010/main" val="4187644797"/>
      </p:ext>
    </p:extLst>
  </p:cSld>
  <p:clrMapOvr>
    <a:masterClrMapping/>
  </p:clrMapOvr>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BL Frutiger Black"/>
        <a:ea typeface=""/>
        <a:cs typeface=""/>
      </a:majorFont>
      <a:minorFont>
        <a:latin typeface="B Frutiger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HD:Old Mac Files:Microsoft Office 98:Templates:Presentation Designs:Fireball</Template>
  <TotalTime>33898</TotalTime>
  <Words>1383</Words>
  <Application>Microsoft Macintosh PowerPoint</Application>
  <PresentationFormat>On-screen Show (4:3)</PresentationFormat>
  <Paragraphs>125</Paragraphs>
  <Slides>116</Slides>
  <Notes>33</Notes>
  <HiddenSlides>0</HiddenSlides>
  <MMClips>0</MMClips>
  <ScaleCrop>false</ScaleCrop>
  <HeadingPairs>
    <vt:vector size="4" baseType="variant">
      <vt:variant>
        <vt:lpstr>Theme</vt:lpstr>
      </vt:variant>
      <vt:variant>
        <vt:i4>3</vt:i4>
      </vt:variant>
      <vt:variant>
        <vt:lpstr>Slide Titles</vt:lpstr>
      </vt:variant>
      <vt:variant>
        <vt:i4>116</vt:i4>
      </vt:variant>
    </vt:vector>
  </HeadingPairs>
  <TitlesOfParts>
    <vt:vector size="119" baseType="lpstr">
      <vt:lpstr>Fireball</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Ideas for The Good News  </dc:title>
  <dc:creator/>
  <cp:lastModifiedBy>Scott Ashley</cp:lastModifiedBy>
  <cp:revision>865</cp:revision>
  <cp:lastPrinted>2002-04-29T19:33:49Z</cp:lastPrinted>
  <dcterms:created xsi:type="dcterms:W3CDTF">2002-04-29T15:32:00Z</dcterms:created>
  <dcterms:modified xsi:type="dcterms:W3CDTF">2014-04-15T19:07:46Z</dcterms:modified>
</cp:coreProperties>
</file>